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F543BE-4399-48DE-89CF-1274B8364919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F82C2A-D5F1-4565-98D0-B00A8455FBD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82C2A-D5F1-4565-98D0-B00A8455FBD2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82C2A-D5F1-4565-98D0-B00A8455FBD2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82C2A-D5F1-4565-98D0-B00A8455FBD2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82C2A-D5F1-4565-98D0-B00A8455FBD2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82C2A-D5F1-4565-98D0-B00A8455FBD2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82C2A-D5F1-4565-98D0-B00A8455FBD2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82C2A-D5F1-4565-98D0-B00A8455FBD2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82C2A-D5F1-4565-98D0-B00A8455FBD2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82C2A-D5F1-4565-98D0-B00A8455FBD2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82C2A-D5F1-4565-98D0-B00A8455FBD2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82C2A-D5F1-4565-98D0-B00A8455FBD2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7317-95F8-41E2-B199-64D9E7EA0A98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7AB-82E6-461C-ABFB-C43E2C115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7317-95F8-41E2-B199-64D9E7EA0A98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7AB-82E6-461C-ABFB-C43E2C115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7317-95F8-41E2-B199-64D9E7EA0A98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7AB-82E6-461C-ABFB-C43E2C115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7317-95F8-41E2-B199-64D9E7EA0A98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7AB-82E6-461C-ABFB-C43E2C115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7317-95F8-41E2-B199-64D9E7EA0A98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7AB-82E6-461C-ABFB-C43E2C115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7317-95F8-41E2-B199-64D9E7EA0A98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7AB-82E6-461C-ABFB-C43E2C115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7317-95F8-41E2-B199-64D9E7EA0A98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7AB-82E6-461C-ABFB-C43E2C115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7317-95F8-41E2-B199-64D9E7EA0A98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7AB-82E6-461C-ABFB-C43E2C115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7317-95F8-41E2-B199-64D9E7EA0A98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7AB-82E6-461C-ABFB-C43E2C115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7317-95F8-41E2-B199-64D9E7EA0A98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7AB-82E6-461C-ABFB-C43E2C115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27317-95F8-41E2-B199-64D9E7EA0A98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077AB-82E6-461C-ABFB-C43E2C1158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27317-95F8-41E2-B199-64D9E7EA0A98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077AB-82E6-461C-ABFB-C43E2C11588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Area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13,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of a Parallelogram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2797"/>
          <a:stretch>
            <a:fillRect/>
          </a:stretch>
        </p:blipFill>
        <p:spPr bwMode="auto">
          <a:xfrm>
            <a:off x="995362" y="2590800"/>
            <a:ext cx="7153275" cy="2620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23"/>
          <p:cNvSpPr/>
          <p:nvPr/>
        </p:nvSpPr>
        <p:spPr>
          <a:xfrm>
            <a:off x="6680834" y="1363181"/>
            <a:ext cx="197169" cy="298534"/>
          </a:xfrm>
          <a:custGeom>
            <a:avLst/>
            <a:gdLst/>
            <a:ahLst/>
            <a:cxnLst/>
            <a:rect l="0" t="0" r="0" b="0"/>
            <a:pathLst>
              <a:path w="197169" h="298534">
                <a:moveTo>
                  <a:pt x="0" y="25563"/>
                </a:moveTo>
                <a:lnTo>
                  <a:pt x="0" y="62724"/>
                </a:lnTo>
                <a:lnTo>
                  <a:pt x="2541" y="70972"/>
                </a:lnTo>
                <a:lnTo>
                  <a:pt x="4551" y="75838"/>
                </a:lnTo>
                <a:lnTo>
                  <a:pt x="5892" y="81940"/>
                </a:lnTo>
                <a:lnTo>
                  <a:pt x="6786" y="88865"/>
                </a:lnTo>
                <a:lnTo>
                  <a:pt x="7381" y="96340"/>
                </a:lnTo>
                <a:lnTo>
                  <a:pt x="8731" y="103228"/>
                </a:lnTo>
                <a:lnTo>
                  <a:pt x="10583" y="109725"/>
                </a:lnTo>
                <a:lnTo>
                  <a:pt x="12771" y="115961"/>
                </a:lnTo>
                <a:lnTo>
                  <a:pt x="14229" y="122976"/>
                </a:lnTo>
                <a:lnTo>
                  <a:pt x="15201" y="130510"/>
                </a:lnTo>
                <a:lnTo>
                  <a:pt x="15850" y="138391"/>
                </a:lnTo>
                <a:lnTo>
                  <a:pt x="17234" y="145549"/>
                </a:lnTo>
                <a:lnTo>
                  <a:pt x="19110" y="152226"/>
                </a:lnTo>
                <a:lnTo>
                  <a:pt x="28964" y="181182"/>
                </a:lnTo>
                <a:lnTo>
                  <a:pt x="30740" y="188364"/>
                </a:lnTo>
                <a:lnTo>
                  <a:pt x="31923" y="195057"/>
                </a:lnTo>
                <a:lnTo>
                  <a:pt x="32712" y="201424"/>
                </a:lnTo>
                <a:lnTo>
                  <a:pt x="33239" y="207574"/>
                </a:lnTo>
                <a:lnTo>
                  <a:pt x="33589" y="213579"/>
                </a:lnTo>
                <a:lnTo>
                  <a:pt x="33823" y="219487"/>
                </a:lnTo>
                <a:lnTo>
                  <a:pt x="34932" y="225331"/>
                </a:lnTo>
                <a:lnTo>
                  <a:pt x="36623" y="231132"/>
                </a:lnTo>
                <a:lnTo>
                  <a:pt x="38703" y="236904"/>
                </a:lnTo>
                <a:lnTo>
                  <a:pt x="41014" y="245858"/>
                </a:lnTo>
                <a:lnTo>
                  <a:pt x="42041" y="253964"/>
                </a:lnTo>
                <a:lnTo>
                  <a:pt x="42315" y="258793"/>
                </a:lnTo>
                <a:lnTo>
                  <a:pt x="42619" y="268286"/>
                </a:lnTo>
                <a:lnTo>
                  <a:pt x="42815" y="282142"/>
                </a:lnTo>
                <a:lnTo>
                  <a:pt x="42862" y="298533"/>
                </a:lnTo>
                <a:lnTo>
                  <a:pt x="42863" y="294933"/>
                </a:lnTo>
                <a:lnTo>
                  <a:pt x="41910" y="293725"/>
                </a:lnTo>
                <a:lnTo>
                  <a:pt x="40323" y="292921"/>
                </a:lnTo>
                <a:lnTo>
                  <a:pt x="38312" y="292384"/>
                </a:lnTo>
                <a:lnTo>
                  <a:pt x="36972" y="291074"/>
                </a:lnTo>
                <a:lnTo>
                  <a:pt x="36078" y="289248"/>
                </a:lnTo>
                <a:lnTo>
                  <a:pt x="35085" y="284679"/>
                </a:lnTo>
                <a:lnTo>
                  <a:pt x="34526" y="275799"/>
                </a:lnTo>
                <a:lnTo>
                  <a:pt x="34395" y="266637"/>
                </a:lnTo>
                <a:lnTo>
                  <a:pt x="33408" y="260574"/>
                </a:lnTo>
                <a:lnTo>
                  <a:pt x="31798" y="253675"/>
                </a:lnTo>
                <a:lnTo>
                  <a:pt x="29771" y="246218"/>
                </a:lnTo>
                <a:lnTo>
                  <a:pt x="24979" y="230312"/>
                </a:lnTo>
                <a:lnTo>
                  <a:pt x="22368" y="222070"/>
                </a:lnTo>
                <a:lnTo>
                  <a:pt x="20628" y="213718"/>
                </a:lnTo>
                <a:lnTo>
                  <a:pt x="19467" y="205292"/>
                </a:lnTo>
                <a:lnTo>
                  <a:pt x="18693" y="196818"/>
                </a:lnTo>
                <a:lnTo>
                  <a:pt x="18178" y="187358"/>
                </a:lnTo>
                <a:lnTo>
                  <a:pt x="17605" y="166687"/>
                </a:lnTo>
                <a:lnTo>
                  <a:pt x="18404" y="156793"/>
                </a:lnTo>
                <a:lnTo>
                  <a:pt x="19889" y="147340"/>
                </a:lnTo>
                <a:lnTo>
                  <a:pt x="21832" y="138180"/>
                </a:lnTo>
                <a:lnTo>
                  <a:pt x="24080" y="129217"/>
                </a:lnTo>
                <a:lnTo>
                  <a:pt x="26531" y="120383"/>
                </a:lnTo>
                <a:lnTo>
                  <a:pt x="31795" y="102948"/>
                </a:lnTo>
                <a:lnTo>
                  <a:pt x="37308" y="85674"/>
                </a:lnTo>
                <a:lnTo>
                  <a:pt x="41065" y="77067"/>
                </a:lnTo>
                <a:lnTo>
                  <a:pt x="45474" y="68472"/>
                </a:lnTo>
                <a:lnTo>
                  <a:pt x="54501" y="52254"/>
                </a:lnTo>
                <a:lnTo>
                  <a:pt x="61688" y="38696"/>
                </a:lnTo>
                <a:lnTo>
                  <a:pt x="64937" y="33366"/>
                </a:lnTo>
                <a:lnTo>
                  <a:pt x="71089" y="24904"/>
                </a:lnTo>
                <a:lnTo>
                  <a:pt x="75016" y="21314"/>
                </a:lnTo>
                <a:lnTo>
                  <a:pt x="79538" y="17968"/>
                </a:lnTo>
                <a:lnTo>
                  <a:pt x="84458" y="14785"/>
                </a:lnTo>
                <a:lnTo>
                  <a:pt x="88690" y="11710"/>
                </a:lnTo>
                <a:lnTo>
                  <a:pt x="92464" y="8708"/>
                </a:lnTo>
                <a:lnTo>
                  <a:pt x="95933" y="5754"/>
                </a:lnTo>
                <a:lnTo>
                  <a:pt x="100151" y="3785"/>
                </a:lnTo>
                <a:lnTo>
                  <a:pt x="104868" y="2472"/>
                </a:lnTo>
                <a:lnTo>
                  <a:pt x="109917" y="1597"/>
                </a:lnTo>
                <a:lnTo>
                  <a:pt x="114235" y="1013"/>
                </a:lnTo>
                <a:lnTo>
                  <a:pt x="118067" y="624"/>
                </a:lnTo>
                <a:lnTo>
                  <a:pt x="121574" y="365"/>
                </a:lnTo>
                <a:lnTo>
                  <a:pt x="125817" y="192"/>
                </a:lnTo>
                <a:lnTo>
                  <a:pt x="135611" y="0"/>
                </a:lnTo>
                <a:lnTo>
                  <a:pt x="140890" y="901"/>
                </a:lnTo>
                <a:lnTo>
                  <a:pt x="146315" y="2454"/>
                </a:lnTo>
                <a:lnTo>
                  <a:pt x="151836" y="4442"/>
                </a:lnTo>
                <a:lnTo>
                  <a:pt x="156469" y="6720"/>
                </a:lnTo>
                <a:lnTo>
                  <a:pt x="160511" y="9191"/>
                </a:lnTo>
                <a:lnTo>
                  <a:pt x="164157" y="11791"/>
                </a:lnTo>
                <a:lnTo>
                  <a:pt x="168493" y="14477"/>
                </a:lnTo>
                <a:lnTo>
                  <a:pt x="173289" y="17220"/>
                </a:lnTo>
                <a:lnTo>
                  <a:pt x="178391" y="20001"/>
                </a:lnTo>
                <a:lnTo>
                  <a:pt x="182745" y="22808"/>
                </a:lnTo>
                <a:lnTo>
                  <a:pt x="186601" y="25631"/>
                </a:lnTo>
                <a:lnTo>
                  <a:pt x="197168" y="341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4"/>
          <p:cNvSpPr/>
          <p:nvPr/>
        </p:nvSpPr>
        <p:spPr>
          <a:xfrm>
            <a:off x="6860857" y="1426769"/>
            <a:ext cx="205741" cy="279080"/>
          </a:xfrm>
          <a:custGeom>
            <a:avLst/>
            <a:gdLst/>
            <a:ahLst/>
            <a:cxnLst/>
            <a:rect l="0" t="0" r="0" b="0"/>
            <a:pathLst>
              <a:path w="205741" h="279080">
                <a:moveTo>
                  <a:pt x="0" y="90563"/>
                </a:moveTo>
                <a:lnTo>
                  <a:pt x="0" y="106163"/>
                </a:lnTo>
                <a:lnTo>
                  <a:pt x="2541" y="109562"/>
                </a:lnTo>
                <a:lnTo>
                  <a:pt x="6843" y="114247"/>
                </a:lnTo>
                <a:lnTo>
                  <a:pt x="14622" y="122240"/>
                </a:lnTo>
                <a:lnTo>
                  <a:pt x="24068" y="131764"/>
                </a:lnTo>
                <a:lnTo>
                  <a:pt x="30065" y="132687"/>
                </a:lnTo>
                <a:lnTo>
                  <a:pt x="34330" y="132933"/>
                </a:lnTo>
                <a:lnTo>
                  <a:pt x="44150" y="133207"/>
                </a:lnTo>
                <a:lnTo>
                  <a:pt x="78392" y="133413"/>
                </a:lnTo>
                <a:lnTo>
                  <a:pt x="82742" y="132464"/>
                </a:lnTo>
                <a:lnTo>
                  <a:pt x="87546" y="130880"/>
                </a:lnTo>
                <a:lnTo>
                  <a:pt x="92654" y="128871"/>
                </a:lnTo>
                <a:lnTo>
                  <a:pt x="97012" y="126579"/>
                </a:lnTo>
                <a:lnTo>
                  <a:pt x="100870" y="124099"/>
                </a:lnTo>
                <a:lnTo>
                  <a:pt x="104394" y="121493"/>
                </a:lnTo>
                <a:lnTo>
                  <a:pt x="108649" y="118803"/>
                </a:lnTo>
                <a:lnTo>
                  <a:pt x="113390" y="116057"/>
                </a:lnTo>
                <a:lnTo>
                  <a:pt x="118456" y="113274"/>
                </a:lnTo>
                <a:lnTo>
                  <a:pt x="122786" y="109514"/>
                </a:lnTo>
                <a:lnTo>
                  <a:pt x="126625" y="105102"/>
                </a:lnTo>
                <a:lnTo>
                  <a:pt x="130137" y="100256"/>
                </a:lnTo>
                <a:lnTo>
                  <a:pt x="134383" y="96072"/>
                </a:lnTo>
                <a:lnTo>
                  <a:pt x="139118" y="92331"/>
                </a:lnTo>
                <a:lnTo>
                  <a:pt x="144181" y="88884"/>
                </a:lnTo>
                <a:lnTo>
                  <a:pt x="147556" y="85634"/>
                </a:lnTo>
                <a:lnTo>
                  <a:pt x="149806" y="82514"/>
                </a:lnTo>
                <a:lnTo>
                  <a:pt x="157968" y="66113"/>
                </a:lnTo>
                <a:lnTo>
                  <a:pt x="160695" y="58106"/>
                </a:lnTo>
                <a:lnTo>
                  <a:pt x="161908" y="50420"/>
                </a:lnTo>
                <a:lnTo>
                  <a:pt x="162231" y="45704"/>
                </a:lnTo>
                <a:lnTo>
                  <a:pt x="162591" y="36336"/>
                </a:lnTo>
                <a:lnTo>
                  <a:pt x="162792" y="25706"/>
                </a:lnTo>
                <a:lnTo>
                  <a:pt x="162840" y="19510"/>
                </a:lnTo>
                <a:lnTo>
                  <a:pt x="161900" y="16525"/>
                </a:lnTo>
                <a:lnTo>
                  <a:pt x="156978" y="8724"/>
                </a:lnTo>
                <a:lnTo>
                  <a:pt x="155493" y="6565"/>
                </a:lnTo>
                <a:lnTo>
                  <a:pt x="154145" y="5989"/>
                </a:lnTo>
                <a:lnTo>
                  <a:pt x="150106" y="5350"/>
                </a:lnTo>
                <a:lnTo>
                  <a:pt x="147695" y="4227"/>
                </a:lnTo>
                <a:lnTo>
                  <a:pt x="142478" y="439"/>
                </a:lnTo>
                <a:lnTo>
                  <a:pt x="139752" y="0"/>
                </a:lnTo>
                <a:lnTo>
                  <a:pt x="136984" y="660"/>
                </a:lnTo>
                <a:lnTo>
                  <a:pt x="130245" y="4013"/>
                </a:lnTo>
                <a:lnTo>
                  <a:pt x="124529" y="9144"/>
                </a:lnTo>
                <a:lnTo>
                  <a:pt x="116801" y="16697"/>
                </a:lnTo>
                <a:lnTo>
                  <a:pt x="111284" y="24714"/>
                </a:lnTo>
                <a:lnTo>
                  <a:pt x="108479" y="29518"/>
                </a:lnTo>
                <a:lnTo>
                  <a:pt x="105658" y="35579"/>
                </a:lnTo>
                <a:lnTo>
                  <a:pt x="102824" y="42477"/>
                </a:lnTo>
                <a:lnTo>
                  <a:pt x="99982" y="49933"/>
                </a:lnTo>
                <a:lnTo>
                  <a:pt x="97134" y="56809"/>
                </a:lnTo>
                <a:lnTo>
                  <a:pt x="94284" y="63298"/>
                </a:lnTo>
                <a:lnTo>
                  <a:pt x="91431" y="69529"/>
                </a:lnTo>
                <a:lnTo>
                  <a:pt x="88576" y="76540"/>
                </a:lnTo>
                <a:lnTo>
                  <a:pt x="85721" y="84072"/>
                </a:lnTo>
                <a:lnTo>
                  <a:pt x="80008" y="100061"/>
                </a:lnTo>
                <a:lnTo>
                  <a:pt x="74294" y="116692"/>
                </a:lnTo>
                <a:lnTo>
                  <a:pt x="72390" y="124175"/>
                </a:lnTo>
                <a:lnTo>
                  <a:pt x="71119" y="131068"/>
                </a:lnTo>
                <a:lnTo>
                  <a:pt x="70273" y="137569"/>
                </a:lnTo>
                <a:lnTo>
                  <a:pt x="69709" y="144760"/>
                </a:lnTo>
                <a:lnTo>
                  <a:pt x="69333" y="152412"/>
                </a:lnTo>
                <a:lnTo>
                  <a:pt x="69082" y="160371"/>
                </a:lnTo>
                <a:lnTo>
                  <a:pt x="69868" y="168534"/>
                </a:lnTo>
                <a:lnTo>
                  <a:pt x="71343" y="176834"/>
                </a:lnTo>
                <a:lnTo>
                  <a:pt x="73279" y="185224"/>
                </a:lnTo>
                <a:lnTo>
                  <a:pt x="74570" y="192723"/>
                </a:lnTo>
                <a:lnTo>
                  <a:pt x="75431" y="199627"/>
                </a:lnTo>
                <a:lnTo>
                  <a:pt x="76004" y="206135"/>
                </a:lnTo>
                <a:lnTo>
                  <a:pt x="77340" y="212379"/>
                </a:lnTo>
                <a:lnTo>
                  <a:pt x="79182" y="218446"/>
                </a:lnTo>
                <a:lnTo>
                  <a:pt x="81364" y="224396"/>
                </a:lnTo>
                <a:lnTo>
                  <a:pt x="83770" y="230267"/>
                </a:lnTo>
                <a:lnTo>
                  <a:pt x="86327" y="236087"/>
                </a:lnTo>
                <a:lnTo>
                  <a:pt x="88983" y="241871"/>
                </a:lnTo>
                <a:lnTo>
                  <a:pt x="92660" y="246680"/>
                </a:lnTo>
                <a:lnTo>
                  <a:pt x="97016" y="250839"/>
                </a:lnTo>
                <a:lnTo>
                  <a:pt x="101824" y="254564"/>
                </a:lnTo>
                <a:lnTo>
                  <a:pt x="105983" y="258952"/>
                </a:lnTo>
                <a:lnTo>
                  <a:pt x="109708" y="263782"/>
                </a:lnTo>
                <a:lnTo>
                  <a:pt x="113143" y="268907"/>
                </a:lnTo>
                <a:lnTo>
                  <a:pt x="116386" y="272324"/>
                </a:lnTo>
                <a:lnTo>
                  <a:pt x="119501" y="274602"/>
                </a:lnTo>
                <a:lnTo>
                  <a:pt x="122529" y="276121"/>
                </a:lnTo>
                <a:lnTo>
                  <a:pt x="126454" y="277133"/>
                </a:lnTo>
                <a:lnTo>
                  <a:pt x="130975" y="277808"/>
                </a:lnTo>
                <a:lnTo>
                  <a:pt x="135894" y="278258"/>
                </a:lnTo>
                <a:lnTo>
                  <a:pt x="140126" y="278558"/>
                </a:lnTo>
                <a:lnTo>
                  <a:pt x="143900" y="278758"/>
                </a:lnTo>
                <a:lnTo>
                  <a:pt x="147369" y="278892"/>
                </a:lnTo>
                <a:lnTo>
                  <a:pt x="161351" y="279079"/>
                </a:lnTo>
                <a:lnTo>
                  <a:pt x="166623" y="278153"/>
                </a:lnTo>
                <a:lnTo>
                  <a:pt x="172042" y="276583"/>
                </a:lnTo>
                <a:lnTo>
                  <a:pt x="177559" y="274584"/>
                </a:lnTo>
                <a:lnTo>
                  <a:pt x="182191" y="272298"/>
                </a:lnTo>
                <a:lnTo>
                  <a:pt x="186230" y="269822"/>
                </a:lnTo>
                <a:lnTo>
                  <a:pt x="189876" y="267219"/>
                </a:lnTo>
                <a:lnTo>
                  <a:pt x="193259" y="264532"/>
                </a:lnTo>
                <a:lnTo>
                  <a:pt x="196467" y="261787"/>
                </a:lnTo>
                <a:lnTo>
                  <a:pt x="205740" y="2534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"/>
          <p:cNvSpPr/>
          <p:nvPr/>
        </p:nvSpPr>
        <p:spPr>
          <a:xfrm>
            <a:off x="7126754" y="1448752"/>
            <a:ext cx="222737" cy="248336"/>
          </a:xfrm>
          <a:custGeom>
            <a:avLst/>
            <a:gdLst/>
            <a:ahLst/>
            <a:cxnLst/>
            <a:rect l="0" t="0" r="0" b="0"/>
            <a:pathLst>
              <a:path w="222737" h="248336">
                <a:moveTo>
                  <a:pt x="85576" y="0"/>
                </a:moveTo>
                <a:lnTo>
                  <a:pt x="64338" y="0"/>
                </a:lnTo>
                <a:lnTo>
                  <a:pt x="61892" y="953"/>
                </a:lnTo>
                <a:lnTo>
                  <a:pt x="56635" y="4551"/>
                </a:lnTo>
                <a:lnTo>
                  <a:pt x="51123" y="11865"/>
                </a:lnTo>
                <a:lnTo>
                  <a:pt x="48319" y="16483"/>
                </a:lnTo>
                <a:lnTo>
                  <a:pt x="45498" y="21466"/>
                </a:lnTo>
                <a:lnTo>
                  <a:pt x="39824" y="32083"/>
                </a:lnTo>
                <a:lnTo>
                  <a:pt x="31274" y="48770"/>
                </a:lnTo>
                <a:lnTo>
                  <a:pt x="28420" y="55373"/>
                </a:lnTo>
                <a:lnTo>
                  <a:pt x="25564" y="62633"/>
                </a:lnTo>
                <a:lnTo>
                  <a:pt x="19851" y="78319"/>
                </a:lnTo>
                <a:lnTo>
                  <a:pt x="5566" y="120169"/>
                </a:lnTo>
                <a:lnTo>
                  <a:pt x="3661" y="128690"/>
                </a:lnTo>
                <a:lnTo>
                  <a:pt x="2391" y="137228"/>
                </a:lnTo>
                <a:lnTo>
                  <a:pt x="1545" y="145778"/>
                </a:lnTo>
                <a:lnTo>
                  <a:pt x="979" y="154335"/>
                </a:lnTo>
                <a:lnTo>
                  <a:pt x="603" y="162898"/>
                </a:lnTo>
                <a:lnTo>
                  <a:pt x="73" y="186061"/>
                </a:lnTo>
                <a:lnTo>
                  <a:pt x="0" y="192621"/>
                </a:lnTo>
                <a:lnTo>
                  <a:pt x="902" y="198899"/>
                </a:lnTo>
                <a:lnTo>
                  <a:pt x="2457" y="204989"/>
                </a:lnTo>
                <a:lnTo>
                  <a:pt x="4445" y="210955"/>
                </a:lnTo>
                <a:lnTo>
                  <a:pt x="6724" y="215884"/>
                </a:lnTo>
                <a:lnTo>
                  <a:pt x="9195" y="220123"/>
                </a:lnTo>
                <a:lnTo>
                  <a:pt x="11795" y="223901"/>
                </a:lnTo>
                <a:lnTo>
                  <a:pt x="13528" y="228325"/>
                </a:lnTo>
                <a:lnTo>
                  <a:pt x="14685" y="233179"/>
                </a:lnTo>
                <a:lnTo>
                  <a:pt x="15455" y="238320"/>
                </a:lnTo>
                <a:lnTo>
                  <a:pt x="17874" y="241748"/>
                </a:lnTo>
                <a:lnTo>
                  <a:pt x="21391" y="244033"/>
                </a:lnTo>
                <a:lnTo>
                  <a:pt x="25641" y="245556"/>
                </a:lnTo>
                <a:lnTo>
                  <a:pt x="29427" y="246572"/>
                </a:lnTo>
                <a:lnTo>
                  <a:pt x="36173" y="247700"/>
                </a:lnTo>
                <a:lnTo>
                  <a:pt x="40258" y="248001"/>
                </a:lnTo>
                <a:lnTo>
                  <a:pt x="44887" y="248201"/>
                </a:lnTo>
                <a:lnTo>
                  <a:pt x="49876" y="248335"/>
                </a:lnTo>
                <a:lnTo>
                  <a:pt x="55109" y="247472"/>
                </a:lnTo>
                <a:lnTo>
                  <a:pt x="60502" y="245944"/>
                </a:lnTo>
                <a:lnTo>
                  <a:pt x="66003" y="243972"/>
                </a:lnTo>
                <a:lnTo>
                  <a:pt x="71574" y="241706"/>
                </a:lnTo>
                <a:lnTo>
                  <a:pt x="77194" y="239242"/>
                </a:lnTo>
                <a:lnTo>
                  <a:pt x="88517" y="233965"/>
                </a:lnTo>
                <a:lnTo>
                  <a:pt x="99901" y="228444"/>
                </a:lnTo>
                <a:lnTo>
                  <a:pt x="106556" y="224686"/>
                </a:lnTo>
                <a:lnTo>
                  <a:pt x="113850" y="220276"/>
                </a:lnTo>
                <a:lnTo>
                  <a:pt x="121571" y="215431"/>
                </a:lnTo>
                <a:lnTo>
                  <a:pt x="128622" y="210295"/>
                </a:lnTo>
                <a:lnTo>
                  <a:pt x="135229" y="204967"/>
                </a:lnTo>
                <a:lnTo>
                  <a:pt x="141538" y="199510"/>
                </a:lnTo>
                <a:lnTo>
                  <a:pt x="147649" y="193014"/>
                </a:lnTo>
                <a:lnTo>
                  <a:pt x="153627" y="185826"/>
                </a:lnTo>
                <a:lnTo>
                  <a:pt x="159519" y="178177"/>
                </a:lnTo>
                <a:lnTo>
                  <a:pt x="165351" y="171172"/>
                </a:lnTo>
                <a:lnTo>
                  <a:pt x="171144" y="164597"/>
                </a:lnTo>
                <a:lnTo>
                  <a:pt x="176911" y="158309"/>
                </a:lnTo>
                <a:lnTo>
                  <a:pt x="181709" y="151259"/>
                </a:lnTo>
                <a:lnTo>
                  <a:pt x="185860" y="143702"/>
                </a:lnTo>
                <a:lnTo>
                  <a:pt x="189580" y="135806"/>
                </a:lnTo>
                <a:lnTo>
                  <a:pt x="193011" y="127685"/>
                </a:lnTo>
                <a:lnTo>
                  <a:pt x="196252" y="119413"/>
                </a:lnTo>
                <a:lnTo>
                  <a:pt x="199365" y="111041"/>
                </a:lnTo>
                <a:lnTo>
                  <a:pt x="203345" y="103555"/>
                </a:lnTo>
                <a:lnTo>
                  <a:pt x="207904" y="96659"/>
                </a:lnTo>
                <a:lnTo>
                  <a:pt x="212848" y="90157"/>
                </a:lnTo>
                <a:lnTo>
                  <a:pt x="216144" y="83917"/>
                </a:lnTo>
                <a:lnTo>
                  <a:pt x="218341" y="77852"/>
                </a:lnTo>
                <a:lnTo>
                  <a:pt x="222736" y="600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6"/>
          <p:cNvSpPr/>
          <p:nvPr/>
        </p:nvSpPr>
        <p:spPr>
          <a:xfrm>
            <a:off x="7349490" y="1304785"/>
            <a:ext cx="60008" cy="408225"/>
          </a:xfrm>
          <a:custGeom>
            <a:avLst/>
            <a:gdLst/>
            <a:ahLst/>
            <a:cxnLst/>
            <a:rect l="0" t="0" r="0" b="0"/>
            <a:pathLst>
              <a:path w="60008" h="408225">
                <a:moveTo>
                  <a:pt x="0" y="49670"/>
                </a:moveTo>
                <a:lnTo>
                  <a:pt x="0" y="4194"/>
                </a:lnTo>
                <a:lnTo>
                  <a:pt x="952" y="2208"/>
                </a:lnTo>
                <a:lnTo>
                  <a:pt x="2540" y="883"/>
                </a:lnTo>
                <a:lnTo>
                  <a:pt x="4551" y="0"/>
                </a:lnTo>
                <a:lnTo>
                  <a:pt x="5891" y="364"/>
                </a:lnTo>
                <a:lnTo>
                  <a:pt x="6785" y="1559"/>
                </a:lnTo>
                <a:lnTo>
                  <a:pt x="7777" y="5427"/>
                </a:lnTo>
                <a:lnTo>
                  <a:pt x="8219" y="10321"/>
                </a:lnTo>
                <a:lnTo>
                  <a:pt x="9289" y="12960"/>
                </a:lnTo>
                <a:lnTo>
                  <a:pt x="10956" y="15671"/>
                </a:lnTo>
                <a:lnTo>
                  <a:pt x="13018" y="18432"/>
                </a:lnTo>
                <a:lnTo>
                  <a:pt x="14394" y="21224"/>
                </a:lnTo>
                <a:lnTo>
                  <a:pt x="15922" y="26867"/>
                </a:lnTo>
                <a:lnTo>
                  <a:pt x="17282" y="30658"/>
                </a:lnTo>
                <a:lnTo>
                  <a:pt x="19142" y="35090"/>
                </a:lnTo>
                <a:lnTo>
                  <a:pt x="21333" y="39950"/>
                </a:lnTo>
                <a:lnTo>
                  <a:pt x="23747" y="46047"/>
                </a:lnTo>
                <a:lnTo>
                  <a:pt x="28969" y="60442"/>
                </a:lnTo>
                <a:lnTo>
                  <a:pt x="37264" y="84611"/>
                </a:lnTo>
                <a:lnTo>
                  <a:pt x="40082" y="93919"/>
                </a:lnTo>
                <a:lnTo>
                  <a:pt x="45754" y="114421"/>
                </a:lnTo>
                <a:lnTo>
                  <a:pt x="47648" y="125222"/>
                </a:lnTo>
                <a:lnTo>
                  <a:pt x="48910" y="136233"/>
                </a:lnTo>
                <a:lnTo>
                  <a:pt x="49752" y="147384"/>
                </a:lnTo>
                <a:lnTo>
                  <a:pt x="50313" y="158627"/>
                </a:lnTo>
                <a:lnTo>
                  <a:pt x="50936" y="181280"/>
                </a:lnTo>
                <a:lnTo>
                  <a:pt x="52055" y="192655"/>
                </a:lnTo>
                <a:lnTo>
                  <a:pt x="53753" y="204048"/>
                </a:lnTo>
                <a:lnTo>
                  <a:pt x="55838" y="215454"/>
                </a:lnTo>
                <a:lnTo>
                  <a:pt x="57228" y="226867"/>
                </a:lnTo>
                <a:lnTo>
                  <a:pt x="58154" y="238286"/>
                </a:lnTo>
                <a:lnTo>
                  <a:pt x="58772" y="249709"/>
                </a:lnTo>
                <a:lnTo>
                  <a:pt x="59458" y="270021"/>
                </a:lnTo>
                <a:lnTo>
                  <a:pt x="59844" y="300061"/>
                </a:lnTo>
                <a:lnTo>
                  <a:pt x="60007" y="408224"/>
                </a:lnTo>
                <a:lnTo>
                  <a:pt x="60007" y="4011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7"/>
          <p:cNvSpPr/>
          <p:nvPr/>
        </p:nvSpPr>
        <p:spPr>
          <a:xfrm>
            <a:off x="7263774" y="1448752"/>
            <a:ext cx="462907" cy="265193"/>
          </a:xfrm>
          <a:custGeom>
            <a:avLst/>
            <a:gdLst/>
            <a:ahLst/>
            <a:cxnLst/>
            <a:rect l="0" t="0" r="0" b="0"/>
            <a:pathLst>
              <a:path w="462907" h="265193">
                <a:moveTo>
                  <a:pt x="8563" y="85725"/>
                </a:moveTo>
                <a:lnTo>
                  <a:pt x="344" y="77506"/>
                </a:lnTo>
                <a:lnTo>
                  <a:pt x="22" y="69803"/>
                </a:lnTo>
                <a:lnTo>
                  <a:pt x="0" y="64391"/>
                </a:lnTo>
                <a:lnTo>
                  <a:pt x="949" y="61978"/>
                </a:lnTo>
                <a:lnTo>
                  <a:pt x="4544" y="56756"/>
                </a:lnTo>
                <a:lnTo>
                  <a:pt x="7789" y="54982"/>
                </a:lnTo>
                <a:lnTo>
                  <a:pt x="16474" y="53011"/>
                </a:lnTo>
                <a:lnTo>
                  <a:pt x="26684" y="52136"/>
                </a:lnTo>
                <a:lnTo>
                  <a:pt x="38525" y="50794"/>
                </a:lnTo>
                <a:lnTo>
                  <a:pt x="45682" y="49103"/>
                </a:lnTo>
                <a:lnTo>
                  <a:pt x="53311" y="47023"/>
                </a:lnTo>
                <a:lnTo>
                  <a:pt x="61256" y="45636"/>
                </a:lnTo>
                <a:lnTo>
                  <a:pt x="69409" y="44711"/>
                </a:lnTo>
                <a:lnTo>
                  <a:pt x="77702" y="44095"/>
                </a:lnTo>
                <a:lnTo>
                  <a:pt x="86088" y="42732"/>
                </a:lnTo>
                <a:lnTo>
                  <a:pt x="94537" y="40870"/>
                </a:lnTo>
                <a:lnTo>
                  <a:pt x="133178" y="31039"/>
                </a:lnTo>
                <a:lnTo>
                  <a:pt x="143075" y="28313"/>
                </a:lnTo>
                <a:lnTo>
                  <a:pt x="161692" y="22743"/>
                </a:lnTo>
                <a:lnTo>
                  <a:pt x="171609" y="20877"/>
                </a:lnTo>
                <a:lnTo>
                  <a:pt x="182030" y="19633"/>
                </a:lnTo>
                <a:lnTo>
                  <a:pt x="192787" y="18804"/>
                </a:lnTo>
                <a:lnTo>
                  <a:pt x="202817" y="17298"/>
                </a:lnTo>
                <a:lnTo>
                  <a:pt x="212361" y="15342"/>
                </a:lnTo>
                <a:lnTo>
                  <a:pt x="221580" y="13086"/>
                </a:lnTo>
                <a:lnTo>
                  <a:pt x="230584" y="11581"/>
                </a:lnTo>
                <a:lnTo>
                  <a:pt x="239445" y="10578"/>
                </a:lnTo>
                <a:lnTo>
                  <a:pt x="248209" y="9910"/>
                </a:lnTo>
                <a:lnTo>
                  <a:pt x="255957" y="9464"/>
                </a:lnTo>
                <a:lnTo>
                  <a:pt x="269646" y="8969"/>
                </a:lnTo>
                <a:lnTo>
                  <a:pt x="282080" y="6209"/>
                </a:lnTo>
                <a:lnTo>
                  <a:pt x="293956" y="2759"/>
                </a:lnTo>
                <a:lnTo>
                  <a:pt x="305584" y="1226"/>
                </a:lnTo>
                <a:lnTo>
                  <a:pt x="318291" y="363"/>
                </a:lnTo>
                <a:lnTo>
                  <a:pt x="332240" y="14"/>
                </a:lnTo>
                <a:lnTo>
                  <a:pt x="334197" y="1"/>
                </a:lnTo>
                <a:lnTo>
                  <a:pt x="329731" y="0"/>
                </a:lnTo>
                <a:lnTo>
                  <a:pt x="328402" y="953"/>
                </a:lnTo>
                <a:lnTo>
                  <a:pt x="327517" y="2540"/>
                </a:lnTo>
                <a:lnTo>
                  <a:pt x="326927" y="4551"/>
                </a:lnTo>
                <a:lnTo>
                  <a:pt x="323731" y="9325"/>
                </a:lnTo>
                <a:lnTo>
                  <a:pt x="321545" y="11932"/>
                </a:lnTo>
                <a:lnTo>
                  <a:pt x="309367" y="20151"/>
                </a:lnTo>
                <a:lnTo>
                  <a:pt x="301639" y="25784"/>
                </a:lnTo>
                <a:lnTo>
                  <a:pt x="298245" y="28619"/>
                </a:lnTo>
                <a:lnTo>
                  <a:pt x="291933" y="36850"/>
                </a:lnTo>
                <a:lnTo>
                  <a:pt x="288916" y="41711"/>
                </a:lnTo>
                <a:lnTo>
                  <a:pt x="285000" y="46858"/>
                </a:lnTo>
                <a:lnTo>
                  <a:pt x="280484" y="52193"/>
                </a:lnTo>
                <a:lnTo>
                  <a:pt x="275569" y="57656"/>
                </a:lnTo>
                <a:lnTo>
                  <a:pt x="272292" y="63202"/>
                </a:lnTo>
                <a:lnTo>
                  <a:pt x="270108" y="68805"/>
                </a:lnTo>
                <a:lnTo>
                  <a:pt x="268651" y="74445"/>
                </a:lnTo>
                <a:lnTo>
                  <a:pt x="266727" y="81062"/>
                </a:lnTo>
                <a:lnTo>
                  <a:pt x="262051" y="96035"/>
                </a:lnTo>
                <a:lnTo>
                  <a:pt x="259469" y="103076"/>
                </a:lnTo>
                <a:lnTo>
                  <a:pt x="256797" y="109675"/>
                </a:lnTo>
                <a:lnTo>
                  <a:pt x="254062" y="115979"/>
                </a:lnTo>
                <a:lnTo>
                  <a:pt x="252239" y="123039"/>
                </a:lnTo>
                <a:lnTo>
                  <a:pt x="251024" y="130604"/>
                </a:lnTo>
                <a:lnTo>
                  <a:pt x="250213" y="138504"/>
                </a:lnTo>
                <a:lnTo>
                  <a:pt x="248720" y="146629"/>
                </a:lnTo>
                <a:lnTo>
                  <a:pt x="246773" y="154902"/>
                </a:lnTo>
                <a:lnTo>
                  <a:pt x="244523" y="163276"/>
                </a:lnTo>
                <a:lnTo>
                  <a:pt x="243022" y="171716"/>
                </a:lnTo>
                <a:lnTo>
                  <a:pt x="242022" y="180199"/>
                </a:lnTo>
                <a:lnTo>
                  <a:pt x="241354" y="188713"/>
                </a:lnTo>
                <a:lnTo>
                  <a:pt x="241862" y="196294"/>
                </a:lnTo>
                <a:lnTo>
                  <a:pt x="243153" y="203252"/>
                </a:lnTo>
                <a:lnTo>
                  <a:pt x="244966" y="209797"/>
                </a:lnTo>
                <a:lnTo>
                  <a:pt x="246175" y="216064"/>
                </a:lnTo>
                <a:lnTo>
                  <a:pt x="246982" y="222148"/>
                </a:lnTo>
                <a:lnTo>
                  <a:pt x="247518" y="228109"/>
                </a:lnTo>
                <a:lnTo>
                  <a:pt x="248829" y="233987"/>
                </a:lnTo>
                <a:lnTo>
                  <a:pt x="250655" y="239812"/>
                </a:lnTo>
                <a:lnTo>
                  <a:pt x="252826" y="245600"/>
                </a:lnTo>
                <a:lnTo>
                  <a:pt x="255225" y="249458"/>
                </a:lnTo>
                <a:lnTo>
                  <a:pt x="257776" y="252030"/>
                </a:lnTo>
                <a:lnTo>
                  <a:pt x="260431" y="253745"/>
                </a:lnTo>
                <a:lnTo>
                  <a:pt x="262199" y="255841"/>
                </a:lnTo>
                <a:lnTo>
                  <a:pt x="263379" y="258191"/>
                </a:lnTo>
                <a:lnTo>
                  <a:pt x="264165" y="260710"/>
                </a:lnTo>
                <a:lnTo>
                  <a:pt x="265643" y="262389"/>
                </a:lnTo>
                <a:lnTo>
                  <a:pt x="267579" y="263508"/>
                </a:lnTo>
                <a:lnTo>
                  <a:pt x="269823" y="264255"/>
                </a:lnTo>
                <a:lnTo>
                  <a:pt x="272271" y="263800"/>
                </a:lnTo>
                <a:lnTo>
                  <a:pt x="277532" y="260754"/>
                </a:lnTo>
                <a:lnTo>
                  <a:pt x="285848" y="253685"/>
                </a:lnTo>
                <a:lnTo>
                  <a:pt x="291504" y="245781"/>
                </a:lnTo>
                <a:lnTo>
                  <a:pt x="294346" y="241007"/>
                </a:lnTo>
                <a:lnTo>
                  <a:pt x="297192" y="235919"/>
                </a:lnTo>
                <a:lnTo>
                  <a:pt x="302895" y="225185"/>
                </a:lnTo>
                <a:lnTo>
                  <a:pt x="305750" y="218703"/>
                </a:lnTo>
                <a:lnTo>
                  <a:pt x="308604" y="211525"/>
                </a:lnTo>
                <a:lnTo>
                  <a:pt x="311461" y="203882"/>
                </a:lnTo>
                <a:lnTo>
                  <a:pt x="313365" y="196881"/>
                </a:lnTo>
                <a:lnTo>
                  <a:pt x="314634" y="190309"/>
                </a:lnTo>
                <a:lnTo>
                  <a:pt x="315481" y="184023"/>
                </a:lnTo>
                <a:lnTo>
                  <a:pt x="316997" y="176022"/>
                </a:lnTo>
                <a:lnTo>
                  <a:pt x="321222" y="156972"/>
                </a:lnTo>
                <a:lnTo>
                  <a:pt x="323683" y="148463"/>
                </a:lnTo>
                <a:lnTo>
                  <a:pt x="326275" y="140885"/>
                </a:lnTo>
                <a:lnTo>
                  <a:pt x="328957" y="133929"/>
                </a:lnTo>
                <a:lnTo>
                  <a:pt x="334475" y="118579"/>
                </a:lnTo>
                <a:lnTo>
                  <a:pt x="345780" y="85441"/>
                </a:lnTo>
                <a:lnTo>
                  <a:pt x="347674" y="77916"/>
                </a:lnTo>
                <a:lnTo>
                  <a:pt x="348937" y="70994"/>
                </a:lnTo>
                <a:lnTo>
                  <a:pt x="350964" y="55299"/>
                </a:lnTo>
                <a:lnTo>
                  <a:pt x="351316" y="48029"/>
                </a:lnTo>
                <a:lnTo>
                  <a:pt x="351459" y="42997"/>
                </a:lnTo>
                <a:lnTo>
                  <a:pt x="351463" y="96185"/>
                </a:lnTo>
                <a:lnTo>
                  <a:pt x="352416" y="104128"/>
                </a:lnTo>
                <a:lnTo>
                  <a:pt x="354003" y="112281"/>
                </a:lnTo>
                <a:lnTo>
                  <a:pt x="356014" y="120574"/>
                </a:lnTo>
                <a:lnTo>
                  <a:pt x="357355" y="128960"/>
                </a:lnTo>
                <a:lnTo>
                  <a:pt x="358248" y="137409"/>
                </a:lnTo>
                <a:lnTo>
                  <a:pt x="358844" y="145898"/>
                </a:lnTo>
                <a:lnTo>
                  <a:pt x="359242" y="154415"/>
                </a:lnTo>
                <a:lnTo>
                  <a:pt x="359683" y="171499"/>
                </a:lnTo>
                <a:lnTo>
                  <a:pt x="360753" y="179103"/>
                </a:lnTo>
                <a:lnTo>
                  <a:pt x="362419" y="186077"/>
                </a:lnTo>
                <a:lnTo>
                  <a:pt x="364482" y="192631"/>
                </a:lnTo>
                <a:lnTo>
                  <a:pt x="367763" y="199858"/>
                </a:lnTo>
                <a:lnTo>
                  <a:pt x="371854" y="207534"/>
                </a:lnTo>
                <a:lnTo>
                  <a:pt x="376487" y="215509"/>
                </a:lnTo>
                <a:lnTo>
                  <a:pt x="384175" y="229449"/>
                </a:lnTo>
                <a:lnTo>
                  <a:pt x="387558" y="235833"/>
                </a:lnTo>
                <a:lnTo>
                  <a:pt x="390767" y="241042"/>
                </a:lnTo>
                <a:lnTo>
                  <a:pt x="393858" y="245468"/>
                </a:lnTo>
                <a:lnTo>
                  <a:pt x="399832" y="252924"/>
                </a:lnTo>
                <a:lnTo>
                  <a:pt x="405664" y="259413"/>
                </a:lnTo>
                <a:lnTo>
                  <a:pt x="408552" y="261525"/>
                </a:lnTo>
                <a:lnTo>
                  <a:pt x="414301" y="263871"/>
                </a:lnTo>
                <a:lnTo>
                  <a:pt x="427444" y="265192"/>
                </a:lnTo>
                <a:lnTo>
                  <a:pt x="431644" y="264424"/>
                </a:lnTo>
                <a:lnTo>
                  <a:pt x="438852" y="261032"/>
                </a:lnTo>
                <a:lnTo>
                  <a:pt x="448265" y="253767"/>
                </a:lnTo>
                <a:lnTo>
                  <a:pt x="451240" y="252045"/>
                </a:lnTo>
                <a:lnTo>
                  <a:pt x="462906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8"/>
          <p:cNvSpPr/>
          <p:nvPr/>
        </p:nvSpPr>
        <p:spPr>
          <a:xfrm>
            <a:off x="7718461" y="1509113"/>
            <a:ext cx="213959" cy="205388"/>
          </a:xfrm>
          <a:custGeom>
            <a:avLst/>
            <a:gdLst/>
            <a:ahLst/>
            <a:cxnLst/>
            <a:rect l="0" t="0" r="0" b="0"/>
            <a:pathLst>
              <a:path w="213959" h="205388">
                <a:moveTo>
                  <a:pt x="8219" y="8219"/>
                </a:moveTo>
                <a:lnTo>
                  <a:pt x="8219" y="838"/>
                </a:lnTo>
                <a:lnTo>
                  <a:pt x="7266" y="441"/>
                </a:lnTo>
                <a:lnTo>
                  <a:pt x="3667" y="0"/>
                </a:lnTo>
                <a:lnTo>
                  <a:pt x="2327" y="834"/>
                </a:lnTo>
                <a:lnTo>
                  <a:pt x="1433" y="2343"/>
                </a:lnTo>
                <a:lnTo>
                  <a:pt x="0" y="7058"/>
                </a:lnTo>
                <a:lnTo>
                  <a:pt x="2343" y="10243"/>
                </a:lnTo>
                <a:lnTo>
                  <a:pt x="6560" y="15786"/>
                </a:lnTo>
                <a:lnTo>
                  <a:pt x="9018" y="19931"/>
                </a:lnTo>
                <a:lnTo>
                  <a:pt x="11609" y="24600"/>
                </a:lnTo>
                <a:lnTo>
                  <a:pt x="13336" y="30569"/>
                </a:lnTo>
                <a:lnTo>
                  <a:pt x="14487" y="37407"/>
                </a:lnTo>
                <a:lnTo>
                  <a:pt x="15256" y="44823"/>
                </a:lnTo>
                <a:lnTo>
                  <a:pt x="16720" y="52624"/>
                </a:lnTo>
                <a:lnTo>
                  <a:pt x="18649" y="60682"/>
                </a:lnTo>
                <a:lnTo>
                  <a:pt x="20887" y="68912"/>
                </a:lnTo>
                <a:lnTo>
                  <a:pt x="22379" y="77256"/>
                </a:lnTo>
                <a:lnTo>
                  <a:pt x="23374" y="85676"/>
                </a:lnTo>
                <a:lnTo>
                  <a:pt x="24037" y="94147"/>
                </a:lnTo>
                <a:lnTo>
                  <a:pt x="25432" y="102652"/>
                </a:lnTo>
                <a:lnTo>
                  <a:pt x="27314" y="111179"/>
                </a:lnTo>
                <a:lnTo>
                  <a:pt x="29521" y="119722"/>
                </a:lnTo>
                <a:lnTo>
                  <a:pt x="31946" y="128274"/>
                </a:lnTo>
                <a:lnTo>
                  <a:pt x="37178" y="145397"/>
                </a:lnTo>
                <a:lnTo>
                  <a:pt x="38956" y="153011"/>
                </a:lnTo>
                <a:lnTo>
                  <a:pt x="40140" y="159992"/>
                </a:lnTo>
                <a:lnTo>
                  <a:pt x="40929" y="166551"/>
                </a:lnTo>
                <a:lnTo>
                  <a:pt x="41456" y="171876"/>
                </a:lnTo>
                <a:lnTo>
                  <a:pt x="41807" y="176379"/>
                </a:lnTo>
                <a:lnTo>
                  <a:pt x="42040" y="180333"/>
                </a:lnTo>
                <a:lnTo>
                  <a:pt x="43149" y="183922"/>
                </a:lnTo>
                <a:lnTo>
                  <a:pt x="44841" y="187267"/>
                </a:lnTo>
                <a:lnTo>
                  <a:pt x="51050" y="196765"/>
                </a:lnTo>
                <a:lnTo>
                  <a:pt x="51081" y="97791"/>
                </a:lnTo>
                <a:lnTo>
                  <a:pt x="52986" y="88889"/>
                </a:lnTo>
                <a:lnTo>
                  <a:pt x="56161" y="81049"/>
                </a:lnTo>
                <a:lnTo>
                  <a:pt x="60182" y="73917"/>
                </a:lnTo>
                <a:lnTo>
                  <a:pt x="63816" y="66305"/>
                </a:lnTo>
                <a:lnTo>
                  <a:pt x="67191" y="58373"/>
                </a:lnTo>
                <a:lnTo>
                  <a:pt x="70393" y="50228"/>
                </a:lnTo>
                <a:lnTo>
                  <a:pt x="73481" y="42892"/>
                </a:lnTo>
                <a:lnTo>
                  <a:pt x="79451" y="29662"/>
                </a:lnTo>
                <a:lnTo>
                  <a:pt x="83330" y="24419"/>
                </a:lnTo>
                <a:lnTo>
                  <a:pt x="87820" y="19972"/>
                </a:lnTo>
                <a:lnTo>
                  <a:pt x="92718" y="16054"/>
                </a:lnTo>
                <a:lnTo>
                  <a:pt x="96937" y="12490"/>
                </a:lnTo>
                <a:lnTo>
                  <a:pt x="100702" y="9161"/>
                </a:lnTo>
                <a:lnTo>
                  <a:pt x="104164" y="5990"/>
                </a:lnTo>
                <a:lnTo>
                  <a:pt x="108377" y="3875"/>
                </a:lnTo>
                <a:lnTo>
                  <a:pt x="113091" y="2466"/>
                </a:lnTo>
                <a:lnTo>
                  <a:pt x="118138" y="1526"/>
                </a:lnTo>
                <a:lnTo>
                  <a:pt x="122456" y="1852"/>
                </a:lnTo>
                <a:lnTo>
                  <a:pt x="126287" y="3022"/>
                </a:lnTo>
                <a:lnTo>
                  <a:pt x="143831" y="11743"/>
                </a:lnTo>
                <a:lnTo>
                  <a:pt x="147203" y="15331"/>
                </a:lnTo>
                <a:lnTo>
                  <a:pt x="149454" y="19628"/>
                </a:lnTo>
                <a:lnTo>
                  <a:pt x="150952" y="24397"/>
                </a:lnTo>
                <a:lnTo>
                  <a:pt x="152905" y="29482"/>
                </a:lnTo>
                <a:lnTo>
                  <a:pt x="155159" y="34777"/>
                </a:lnTo>
                <a:lnTo>
                  <a:pt x="160203" y="45740"/>
                </a:lnTo>
                <a:lnTo>
                  <a:pt x="165620" y="56963"/>
                </a:lnTo>
                <a:lnTo>
                  <a:pt x="167445" y="63575"/>
                </a:lnTo>
                <a:lnTo>
                  <a:pt x="168662" y="70840"/>
                </a:lnTo>
                <a:lnTo>
                  <a:pt x="169473" y="78542"/>
                </a:lnTo>
                <a:lnTo>
                  <a:pt x="170966" y="86533"/>
                </a:lnTo>
                <a:lnTo>
                  <a:pt x="172915" y="94719"/>
                </a:lnTo>
                <a:lnTo>
                  <a:pt x="175166" y="103033"/>
                </a:lnTo>
                <a:lnTo>
                  <a:pt x="176667" y="111433"/>
                </a:lnTo>
                <a:lnTo>
                  <a:pt x="177667" y="119891"/>
                </a:lnTo>
                <a:lnTo>
                  <a:pt x="178334" y="128387"/>
                </a:lnTo>
                <a:lnTo>
                  <a:pt x="179732" y="135956"/>
                </a:lnTo>
                <a:lnTo>
                  <a:pt x="181616" y="142907"/>
                </a:lnTo>
                <a:lnTo>
                  <a:pt x="183824" y="149446"/>
                </a:lnTo>
                <a:lnTo>
                  <a:pt x="185296" y="155710"/>
                </a:lnTo>
                <a:lnTo>
                  <a:pt x="186278" y="161792"/>
                </a:lnTo>
                <a:lnTo>
                  <a:pt x="186933" y="167751"/>
                </a:lnTo>
                <a:lnTo>
                  <a:pt x="187368" y="172676"/>
                </a:lnTo>
                <a:lnTo>
                  <a:pt x="187659" y="176912"/>
                </a:lnTo>
                <a:lnTo>
                  <a:pt x="187854" y="180689"/>
                </a:lnTo>
                <a:lnTo>
                  <a:pt x="188935" y="184159"/>
                </a:lnTo>
                <a:lnTo>
                  <a:pt x="192677" y="190554"/>
                </a:lnTo>
                <a:lnTo>
                  <a:pt x="197516" y="196572"/>
                </a:lnTo>
                <a:lnTo>
                  <a:pt x="203831" y="203645"/>
                </a:lnTo>
                <a:lnTo>
                  <a:pt x="205302" y="204226"/>
                </a:lnTo>
                <a:lnTo>
                  <a:pt x="207235" y="204613"/>
                </a:lnTo>
                <a:lnTo>
                  <a:pt x="213958" y="2053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9"/>
          <p:cNvSpPr/>
          <p:nvPr/>
        </p:nvSpPr>
        <p:spPr>
          <a:xfrm>
            <a:off x="7915275" y="1487841"/>
            <a:ext cx="188232" cy="543175"/>
          </a:xfrm>
          <a:custGeom>
            <a:avLst/>
            <a:gdLst/>
            <a:ahLst/>
            <a:cxnLst/>
            <a:rect l="0" t="0" r="0" b="0"/>
            <a:pathLst>
              <a:path w="188232" h="543175">
                <a:moveTo>
                  <a:pt x="120015" y="80926"/>
                </a:moveTo>
                <a:lnTo>
                  <a:pt x="124566" y="76375"/>
                </a:lnTo>
                <a:lnTo>
                  <a:pt x="129340" y="69061"/>
                </a:lnTo>
                <a:lnTo>
                  <a:pt x="135615" y="57945"/>
                </a:lnTo>
                <a:lnTo>
                  <a:pt x="141253" y="42367"/>
                </a:lnTo>
                <a:lnTo>
                  <a:pt x="144405" y="28755"/>
                </a:lnTo>
                <a:lnTo>
                  <a:pt x="145557" y="12625"/>
                </a:lnTo>
                <a:lnTo>
                  <a:pt x="145616" y="9675"/>
                </a:lnTo>
                <a:lnTo>
                  <a:pt x="144702" y="6755"/>
                </a:lnTo>
                <a:lnTo>
                  <a:pt x="141147" y="971"/>
                </a:lnTo>
                <a:lnTo>
                  <a:pt x="138865" y="0"/>
                </a:lnTo>
                <a:lnTo>
                  <a:pt x="136391" y="306"/>
                </a:lnTo>
                <a:lnTo>
                  <a:pt x="133791" y="1461"/>
                </a:lnTo>
                <a:lnTo>
                  <a:pt x="132056" y="3185"/>
                </a:lnTo>
                <a:lnTo>
                  <a:pt x="130900" y="5286"/>
                </a:lnTo>
                <a:lnTo>
                  <a:pt x="130129" y="7639"/>
                </a:lnTo>
                <a:lnTo>
                  <a:pt x="127710" y="10161"/>
                </a:lnTo>
                <a:lnTo>
                  <a:pt x="124192" y="12794"/>
                </a:lnTo>
                <a:lnTo>
                  <a:pt x="119943" y="15502"/>
                </a:lnTo>
                <a:lnTo>
                  <a:pt x="116156" y="19213"/>
                </a:lnTo>
                <a:lnTo>
                  <a:pt x="112680" y="23591"/>
                </a:lnTo>
                <a:lnTo>
                  <a:pt x="95705" y="48857"/>
                </a:lnTo>
                <a:lnTo>
                  <a:pt x="91426" y="57642"/>
                </a:lnTo>
                <a:lnTo>
                  <a:pt x="87621" y="67308"/>
                </a:lnTo>
                <a:lnTo>
                  <a:pt x="84132" y="77562"/>
                </a:lnTo>
                <a:lnTo>
                  <a:pt x="80852" y="88209"/>
                </a:lnTo>
                <a:lnTo>
                  <a:pt x="71687" y="120443"/>
                </a:lnTo>
                <a:lnTo>
                  <a:pt x="65833" y="139447"/>
                </a:lnTo>
                <a:lnTo>
                  <a:pt x="48587" y="192238"/>
                </a:lnTo>
                <a:lnTo>
                  <a:pt x="47631" y="198949"/>
                </a:lnTo>
                <a:lnTo>
                  <a:pt x="47947" y="204376"/>
                </a:lnTo>
                <a:lnTo>
                  <a:pt x="50746" y="219929"/>
                </a:lnTo>
                <a:lnTo>
                  <a:pt x="51927" y="223124"/>
                </a:lnTo>
                <a:lnTo>
                  <a:pt x="55781" y="229215"/>
                </a:lnTo>
                <a:lnTo>
                  <a:pt x="58142" y="231221"/>
                </a:lnTo>
                <a:lnTo>
                  <a:pt x="60669" y="232557"/>
                </a:lnTo>
                <a:lnTo>
                  <a:pt x="63306" y="233449"/>
                </a:lnTo>
                <a:lnTo>
                  <a:pt x="66016" y="233090"/>
                </a:lnTo>
                <a:lnTo>
                  <a:pt x="68776" y="231899"/>
                </a:lnTo>
                <a:lnTo>
                  <a:pt x="71568" y="230152"/>
                </a:lnTo>
                <a:lnTo>
                  <a:pt x="77210" y="228211"/>
                </a:lnTo>
                <a:lnTo>
                  <a:pt x="80049" y="227694"/>
                </a:lnTo>
                <a:lnTo>
                  <a:pt x="83846" y="225444"/>
                </a:lnTo>
                <a:lnTo>
                  <a:pt x="88282" y="222039"/>
                </a:lnTo>
                <a:lnTo>
                  <a:pt x="93144" y="217863"/>
                </a:lnTo>
                <a:lnTo>
                  <a:pt x="98291" y="213175"/>
                </a:lnTo>
                <a:lnTo>
                  <a:pt x="109090" y="202886"/>
                </a:lnTo>
                <a:lnTo>
                  <a:pt x="113683" y="197475"/>
                </a:lnTo>
                <a:lnTo>
                  <a:pt x="117700" y="191963"/>
                </a:lnTo>
                <a:lnTo>
                  <a:pt x="121329" y="186383"/>
                </a:lnTo>
                <a:lnTo>
                  <a:pt x="124700" y="179806"/>
                </a:lnTo>
                <a:lnTo>
                  <a:pt x="127902" y="172563"/>
                </a:lnTo>
                <a:lnTo>
                  <a:pt x="130988" y="164878"/>
                </a:lnTo>
                <a:lnTo>
                  <a:pt x="133998" y="157849"/>
                </a:lnTo>
                <a:lnTo>
                  <a:pt x="139882" y="144959"/>
                </a:lnTo>
                <a:lnTo>
                  <a:pt x="145672" y="130340"/>
                </a:lnTo>
                <a:lnTo>
                  <a:pt x="151420" y="115270"/>
                </a:lnTo>
                <a:lnTo>
                  <a:pt x="157150" y="102223"/>
                </a:lnTo>
                <a:lnTo>
                  <a:pt x="160332" y="90074"/>
                </a:lnTo>
                <a:lnTo>
                  <a:pt x="162698" y="78324"/>
                </a:lnTo>
                <a:lnTo>
                  <a:pt x="166926" y="66752"/>
                </a:lnTo>
                <a:lnTo>
                  <a:pt x="169440" y="55259"/>
                </a:lnTo>
                <a:lnTo>
                  <a:pt x="170854" y="40619"/>
                </a:lnTo>
                <a:lnTo>
                  <a:pt x="171398" y="23683"/>
                </a:lnTo>
                <a:lnTo>
                  <a:pt x="171443" y="16344"/>
                </a:lnTo>
                <a:lnTo>
                  <a:pt x="171446" y="18250"/>
                </a:lnTo>
                <a:lnTo>
                  <a:pt x="170495" y="20092"/>
                </a:lnTo>
                <a:lnTo>
                  <a:pt x="165558" y="27235"/>
                </a:lnTo>
                <a:lnTo>
                  <a:pt x="164068" y="32616"/>
                </a:lnTo>
                <a:lnTo>
                  <a:pt x="163230" y="45551"/>
                </a:lnTo>
                <a:lnTo>
                  <a:pt x="165574" y="55996"/>
                </a:lnTo>
                <a:lnTo>
                  <a:pt x="168837" y="66989"/>
                </a:lnTo>
                <a:lnTo>
                  <a:pt x="170289" y="78224"/>
                </a:lnTo>
                <a:lnTo>
                  <a:pt x="170933" y="92108"/>
                </a:lnTo>
                <a:lnTo>
                  <a:pt x="172173" y="107803"/>
                </a:lnTo>
                <a:lnTo>
                  <a:pt x="175898" y="124304"/>
                </a:lnTo>
                <a:lnTo>
                  <a:pt x="178189" y="141163"/>
                </a:lnTo>
                <a:lnTo>
                  <a:pt x="178801" y="149659"/>
                </a:lnTo>
                <a:lnTo>
                  <a:pt x="179208" y="158180"/>
                </a:lnTo>
                <a:lnTo>
                  <a:pt x="179660" y="175269"/>
                </a:lnTo>
                <a:lnTo>
                  <a:pt x="180733" y="184779"/>
                </a:lnTo>
                <a:lnTo>
                  <a:pt x="182402" y="194929"/>
                </a:lnTo>
                <a:lnTo>
                  <a:pt x="184467" y="205505"/>
                </a:lnTo>
                <a:lnTo>
                  <a:pt x="185842" y="215414"/>
                </a:lnTo>
                <a:lnTo>
                  <a:pt x="186760" y="224877"/>
                </a:lnTo>
                <a:lnTo>
                  <a:pt x="187371" y="234044"/>
                </a:lnTo>
                <a:lnTo>
                  <a:pt x="187780" y="243012"/>
                </a:lnTo>
                <a:lnTo>
                  <a:pt x="188231" y="260597"/>
                </a:lnTo>
                <a:lnTo>
                  <a:pt x="187400" y="270239"/>
                </a:lnTo>
                <a:lnTo>
                  <a:pt x="185894" y="280477"/>
                </a:lnTo>
                <a:lnTo>
                  <a:pt x="183937" y="291113"/>
                </a:lnTo>
                <a:lnTo>
                  <a:pt x="179221" y="313090"/>
                </a:lnTo>
                <a:lnTo>
                  <a:pt x="176631" y="324284"/>
                </a:lnTo>
                <a:lnTo>
                  <a:pt x="174904" y="334605"/>
                </a:lnTo>
                <a:lnTo>
                  <a:pt x="173752" y="344343"/>
                </a:lnTo>
                <a:lnTo>
                  <a:pt x="172984" y="353692"/>
                </a:lnTo>
                <a:lnTo>
                  <a:pt x="170568" y="363735"/>
                </a:lnTo>
                <a:lnTo>
                  <a:pt x="167052" y="374241"/>
                </a:lnTo>
                <a:lnTo>
                  <a:pt x="162803" y="385054"/>
                </a:lnTo>
                <a:lnTo>
                  <a:pt x="158066" y="396073"/>
                </a:lnTo>
                <a:lnTo>
                  <a:pt x="147721" y="418476"/>
                </a:lnTo>
                <a:lnTo>
                  <a:pt x="131188" y="452509"/>
                </a:lnTo>
                <a:lnTo>
                  <a:pt x="125558" y="462951"/>
                </a:lnTo>
                <a:lnTo>
                  <a:pt x="119901" y="472769"/>
                </a:lnTo>
                <a:lnTo>
                  <a:pt x="114224" y="482172"/>
                </a:lnTo>
                <a:lnTo>
                  <a:pt x="108534" y="490346"/>
                </a:lnTo>
                <a:lnTo>
                  <a:pt x="102836" y="497700"/>
                </a:lnTo>
                <a:lnTo>
                  <a:pt x="97132" y="504508"/>
                </a:lnTo>
                <a:lnTo>
                  <a:pt x="90472" y="510951"/>
                </a:lnTo>
                <a:lnTo>
                  <a:pt x="83174" y="517152"/>
                </a:lnTo>
                <a:lnTo>
                  <a:pt x="75452" y="523191"/>
                </a:lnTo>
                <a:lnTo>
                  <a:pt x="68398" y="528169"/>
                </a:lnTo>
                <a:lnTo>
                  <a:pt x="61791" y="532441"/>
                </a:lnTo>
                <a:lnTo>
                  <a:pt x="55482" y="536241"/>
                </a:lnTo>
                <a:lnTo>
                  <a:pt x="49371" y="538774"/>
                </a:lnTo>
                <a:lnTo>
                  <a:pt x="43391" y="540463"/>
                </a:lnTo>
                <a:lnTo>
                  <a:pt x="37500" y="541589"/>
                </a:lnTo>
                <a:lnTo>
                  <a:pt x="32619" y="542340"/>
                </a:lnTo>
                <a:lnTo>
                  <a:pt x="28414" y="542840"/>
                </a:lnTo>
                <a:lnTo>
                  <a:pt x="24657" y="543174"/>
                </a:lnTo>
                <a:lnTo>
                  <a:pt x="21201" y="542444"/>
                </a:lnTo>
                <a:lnTo>
                  <a:pt x="17944" y="541004"/>
                </a:lnTo>
                <a:lnTo>
                  <a:pt x="14820" y="539093"/>
                </a:lnTo>
                <a:lnTo>
                  <a:pt x="11785" y="535913"/>
                </a:lnTo>
                <a:lnTo>
                  <a:pt x="8808" y="531888"/>
                </a:lnTo>
                <a:lnTo>
                  <a:pt x="5874" y="527300"/>
                </a:lnTo>
                <a:lnTo>
                  <a:pt x="2610" y="517122"/>
                </a:lnTo>
                <a:lnTo>
                  <a:pt x="1160" y="505296"/>
                </a:lnTo>
                <a:lnTo>
                  <a:pt x="516" y="490515"/>
                </a:lnTo>
                <a:lnTo>
                  <a:pt x="0" y="4581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0"/>
          <p:cNvSpPr/>
          <p:nvPr/>
        </p:nvSpPr>
        <p:spPr>
          <a:xfrm>
            <a:off x="8172450" y="1298150"/>
            <a:ext cx="85726" cy="442068"/>
          </a:xfrm>
          <a:custGeom>
            <a:avLst/>
            <a:gdLst/>
            <a:ahLst/>
            <a:cxnLst/>
            <a:rect l="0" t="0" r="0" b="0"/>
            <a:pathLst>
              <a:path w="85726" h="442068">
                <a:moveTo>
                  <a:pt x="0" y="13442"/>
                </a:moveTo>
                <a:lnTo>
                  <a:pt x="13018" y="423"/>
                </a:lnTo>
                <a:lnTo>
                  <a:pt x="15347" y="0"/>
                </a:lnTo>
                <a:lnTo>
                  <a:pt x="17851" y="671"/>
                </a:lnTo>
                <a:lnTo>
                  <a:pt x="20473" y="2071"/>
                </a:lnTo>
                <a:lnTo>
                  <a:pt x="22221" y="3956"/>
                </a:lnTo>
                <a:lnTo>
                  <a:pt x="23386" y="6166"/>
                </a:lnTo>
                <a:lnTo>
                  <a:pt x="24163" y="8591"/>
                </a:lnTo>
                <a:lnTo>
                  <a:pt x="25634" y="11160"/>
                </a:lnTo>
                <a:lnTo>
                  <a:pt x="27566" y="13826"/>
                </a:lnTo>
                <a:lnTo>
                  <a:pt x="29808" y="16556"/>
                </a:lnTo>
                <a:lnTo>
                  <a:pt x="32254" y="19328"/>
                </a:lnTo>
                <a:lnTo>
                  <a:pt x="37513" y="24948"/>
                </a:lnTo>
                <a:lnTo>
                  <a:pt x="39296" y="29685"/>
                </a:lnTo>
                <a:lnTo>
                  <a:pt x="41277" y="42569"/>
                </a:lnTo>
                <a:lnTo>
                  <a:pt x="42758" y="49052"/>
                </a:lnTo>
                <a:lnTo>
                  <a:pt x="44698" y="55280"/>
                </a:lnTo>
                <a:lnTo>
                  <a:pt x="49393" y="68232"/>
                </a:lnTo>
                <a:lnTo>
                  <a:pt x="54654" y="83513"/>
                </a:lnTo>
                <a:lnTo>
                  <a:pt x="56439" y="92541"/>
                </a:lnTo>
                <a:lnTo>
                  <a:pt x="57629" y="102370"/>
                </a:lnTo>
                <a:lnTo>
                  <a:pt x="58422" y="112732"/>
                </a:lnTo>
                <a:lnTo>
                  <a:pt x="58950" y="123450"/>
                </a:lnTo>
                <a:lnTo>
                  <a:pt x="59537" y="145520"/>
                </a:lnTo>
                <a:lnTo>
                  <a:pt x="58741" y="155786"/>
                </a:lnTo>
                <a:lnTo>
                  <a:pt x="57258" y="165488"/>
                </a:lnTo>
                <a:lnTo>
                  <a:pt x="55317" y="174814"/>
                </a:lnTo>
                <a:lnTo>
                  <a:pt x="54023" y="184841"/>
                </a:lnTo>
                <a:lnTo>
                  <a:pt x="53160" y="195335"/>
                </a:lnTo>
                <a:lnTo>
                  <a:pt x="52585" y="206142"/>
                </a:lnTo>
                <a:lnTo>
                  <a:pt x="53154" y="217156"/>
                </a:lnTo>
                <a:lnTo>
                  <a:pt x="54486" y="228309"/>
                </a:lnTo>
                <a:lnTo>
                  <a:pt x="56326" y="239554"/>
                </a:lnTo>
                <a:lnTo>
                  <a:pt x="56601" y="250861"/>
                </a:lnTo>
                <a:lnTo>
                  <a:pt x="55831" y="262209"/>
                </a:lnTo>
                <a:lnTo>
                  <a:pt x="54366" y="273584"/>
                </a:lnTo>
                <a:lnTo>
                  <a:pt x="53389" y="284025"/>
                </a:lnTo>
                <a:lnTo>
                  <a:pt x="52737" y="293843"/>
                </a:lnTo>
                <a:lnTo>
                  <a:pt x="52303" y="303246"/>
                </a:lnTo>
                <a:lnTo>
                  <a:pt x="51820" y="321314"/>
                </a:lnTo>
                <a:lnTo>
                  <a:pt x="51458" y="377465"/>
                </a:lnTo>
                <a:lnTo>
                  <a:pt x="53985" y="389860"/>
                </a:lnTo>
                <a:lnTo>
                  <a:pt x="55993" y="395833"/>
                </a:lnTo>
                <a:lnTo>
                  <a:pt x="58223" y="407548"/>
                </a:lnTo>
                <a:lnTo>
                  <a:pt x="58817" y="413340"/>
                </a:lnTo>
                <a:lnTo>
                  <a:pt x="60167" y="417200"/>
                </a:lnTo>
                <a:lnTo>
                  <a:pt x="62018" y="419774"/>
                </a:lnTo>
                <a:lnTo>
                  <a:pt x="64206" y="421490"/>
                </a:lnTo>
                <a:lnTo>
                  <a:pt x="66616" y="423587"/>
                </a:lnTo>
                <a:lnTo>
                  <a:pt x="69176" y="425937"/>
                </a:lnTo>
                <a:lnTo>
                  <a:pt x="74560" y="431088"/>
                </a:lnTo>
                <a:lnTo>
                  <a:pt x="85725" y="4420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1"/>
          <p:cNvSpPr/>
          <p:nvPr/>
        </p:nvSpPr>
        <p:spPr>
          <a:xfrm>
            <a:off x="8283902" y="1466409"/>
            <a:ext cx="248593" cy="298976"/>
          </a:xfrm>
          <a:custGeom>
            <a:avLst/>
            <a:gdLst/>
            <a:ahLst/>
            <a:cxnLst/>
            <a:rect l="0" t="0" r="0" b="0"/>
            <a:pathLst>
              <a:path w="248593" h="298976">
                <a:moveTo>
                  <a:pt x="8563" y="188083"/>
                </a:moveTo>
                <a:lnTo>
                  <a:pt x="8563" y="183532"/>
                </a:lnTo>
                <a:lnTo>
                  <a:pt x="7610" y="182192"/>
                </a:lnTo>
                <a:lnTo>
                  <a:pt x="6023" y="181298"/>
                </a:lnTo>
                <a:lnTo>
                  <a:pt x="1182" y="179864"/>
                </a:lnTo>
                <a:lnTo>
                  <a:pt x="784" y="178793"/>
                </a:lnTo>
                <a:lnTo>
                  <a:pt x="0" y="171045"/>
                </a:lnTo>
                <a:lnTo>
                  <a:pt x="4543" y="170970"/>
                </a:lnTo>
                <a:lnTo>
                  <a:pt x="6836" y="170007"/>
                </a:lnTo>
                <a:lnTo>
                  <a:pt x="11923" y="166397"/>
                </a:lnTo>
                <a:lnTo>
                  <a:pt x="14612" y="165053"/>
                </a:lnTo>
                <a:lnTo>
                  <a:pt x="20142" y="163560"/>
                </a:lnTo>
                <a:lnTo>
                  <a:pt x="23901" y="163162"/>
                </a:lnTo>
                <a:lnTo>
                  <a:pt x="28314" y="162896"/>
                </a:lnTo>
                <a:lnTo>
                  <a:pt x="33160" y="162720"/>
                </a:lnTo>
                <a:lnTo>
                  <a:pt x="38296" y="161649"/>
                </a:lnTo>
                <a:lnTo>
                  <a:pt x="43625" y="159983"/>
                </a:lnTo>
                <a:lnTo>
                  <a:pt x="49082" y="157920"/>
                </a:lnTo>
                <a:lnTo>
                  <a:pt x="54626" y="155592"/>
                </a:lnTo>
                <a:lnTo>
                  <a:pt x="60227" y="153087"/>
                </a:lnTo>
                <a:lnTo>
                  <a:pt x="65865" y="150465"/>
                </a:lnTo>
                <a:lnTo>
                  <a:pt x="72482" y="147764"/>
                </a:lnTo>
                <a:lnTo>
                  <a:pt x="79751" y="145011"/>
                </a:lnTo>
                <a:lnTo>
                  <a:pt x="87454" y="142224"/>
                </a:lnTo>
                <a:lnTo>
                  <a:pt x="94495" y="139413"/>
                </a:lnTo>
                <a:lnTo>
                  <a:pt x="101093" y="136586"/>
                </a:lnTo>
                <a:lnTo>
                  <a:pt x="107396" y="133749"/>
                </a:lnTo>
                <a:lnTo>
                  <a:pt x="114457" y="129953"/>
                </a:lnTo>
                <a:lnTo>
                  <a:pt x="122022" y="125517"/>
                </a:lnTo>
                <a:lnTo>
                  <a:pt x="129922" y="120655"/>
                </a:lnTo>
                <a:lnTo>
                  <a:pt x="137094" y="116461"/>
                </a:lnTo>
                <a:lnTo>
                  <a:pt x="150142" y="109261"/>
                </a:lnTo>
                <a:lnTo>
                  <a:pt x="157242" y="105055"/>
                </a:lnTo>
                <a:lnTo>
                  <a:pt x="172750" y="95302"/>
                </a:lnTo>
                <a:lnTo>
                  <a:pt x="179933" y="90034"/>
                </a:lnTo>
                <a:lnTo>
                  <a:pt x="186627" y="84617"/>
                </a:lnTo>
                <a:lnTo>
                  <a:pt x="192995" y="79101"/>
                </a:lnTo>
                <a:lnTo>
                  <a:pt x="199145" y="73518"/>
                </a:lnTo>
                <a:lnTo>
                  <a:pt x="211059" y="62235"/>
                </a:lnTo>
                <a:lnTo>
                  <a:pt x="217623" y="53411"/>
                </a:lnTo>
                <a:lnTo>
                  <a:pt x="219374" y="49724"/>
                </a:lnTo>
                <a:lnTo>
                  <a:pt x="221319" y="40548"/>
                </a:lnTo>
                <a:lnTo>
                  <a:pt x="221838" y="35434"/>
                </a:lnTo>
                <a:lnTo>
                  <a:pt x="222415" y="27211"/>
                </a:lnTo>
                <a:lnTo>
                  <a:pt x="222670" y="20382"/>
                </a:lnTo>
                <a:lnTo>
                  <a:pt x="222784" y="14172"/>
                </a:lnTo>
                <a:lnTo>
                  <a:pt x="221862" y="11182"/>
                </a:lnTo>
                <a:lnTo>
                  <a:pt x="218298" y="5321"/>
                </a:lnTo>
                <a:lnTo>
                  <a:pt x="215061" y="3376"/>
                </a:lnTo>
                <a:lnTo>
                  <a:pt x="210998" y="2080"/>
                </a:lnTo>
                <a:lnTo>
                  <a:pt x="206384" y="1216"/>
                </a:lnTo>
                <a:lnTo>
                  <a:pt x="198718" y="256"/>
                </a:lnTo>
                <a:lnTo>
                  <a:pt x="195341" y="0"/>
                </a:lnTo>
                <a:lnTo>
                  <a:pt x="191183" y="782"/>
                </a:lnTo>
                <a:lnTo>
                  <a:pt x="186508" y="2256"/>
                </a:lnTo>
                <a:lnTo>
                  <a:pt x="181485" y="4191"/>
                </a:lnTo>
                <a:lnTo>
                  <a:pt x="176231" y="6433"/>
                </a:lnTo>
                <a:lnTo>
                  <a:pt x="165314" y="11465"/>
                </a:lnTo>
                <a:lnTo>
                  <a:pt x="148459" y="19653"/>
                </a:lnTo>
                <a:lnTo>
                  <a:pt x="142784" y="24361"/>
                </a:lnTo>
                <a:lnTo>
                  <a:pt x="137097" y="30358"/>
                </a:lnTo>
                <a:lnTo>
                  <a:pt x="131399" y="37213"/>
                </a:lnTo>
                <a:lnTo>
                  <a:pt x="125696" y="43688"/>
                </a:lnTo>
                <a:lnTo>
                  <a:pt x="114280" y="55962"/>
                </a:lnTo>
                <a:lnTo>
                  <a:pt x="108568" y="63808"/>
                </a:lnTo>
                <a:lnTo>
                  <a:pt x="102856" y="72848"/>
                </a:lnTo>
                <a:lnTo>
                  <a:pt x="97143" y="82685"/>
                </a:lnTo>
                <a:lnTo>
                  <a:pt x="92381" y="92100"/>
                </a:lnTo>
                <a:lnTo>
                  <a:pt x="88254" y="101234"/>
                </a:lnTo>
                <a:lnTo>
                  <a:pt x="84550" y="110181"/>
                </a:lnTo>
                <a:lnTo>
                  <a:pt x="80176" y="119956"/>
                </a:lnTo>
                <a:lnTo>
                  <a:pt x="70236" y="140977"/>
                </a:lnTo>
                <a:lnTo>
                  <a:pt x="65870" y="150964"/>
                </a:lnTo>
                <a:lnTo>
                  <a:pt x="62007" y="160479"/>
                </a:lnTo>
                <a:lnTo>
                  <a:pt x="58481" y="169681"/>
                </a:lnTo>
                <a:lnTo>
                  <a:pt x="55175" y="179625"/>
                </a:lnTo>
                <a:lnTo>
                  <a:pt x="52020" y="190064"/>
                </a:lnTo>
                <a:lnTo>
                  <a:pt x="48965" y="200834"/>
                </a:lnTo>
                <a:lnTo>
                  <a:pt x="47880" y="210871"/>
                </a:lnTo>
                <a:lnTo>
                  <a:pt x="48109" y="220420"/>
                </a:lnTo>
                <a:lnTo>
                  <a:pt x="49214" y="229644"/>
                </a:lnTo>
                <a:lnTo>
                  <a:pt x="49952" y="237698"/>
                </a:lnTo>
                <a:lnTo>
                  <a:pt x="50442" y="244972"/>
                </a:lnTo>
                <a:lnTo>
                  <a:pt x="50770" y="251726"/>
                </a:lnTo>
                <a:lnTo>
                  <a:pt x="51941" y="258134"/>
                </a:lnTo>
                <a:lnTo>
                  <a:pt x="53674" y="264312"/>
                </a:lnTo>
                <a:lnTo>
                  <a:pt x="55782" y="270334"/>
                </a:lnTo>
                <a:lnTo>
                  <a:pt x="59092" y="275302"/>
                </a:lnTo>
                <a:lnTo>
                  <a:pt x="63204" y="279567"/>
                </a:lnTo>
                <a:lnTo>
                  <a:pt x="67850" y="283362"/>
                </a:lnTo>
                <a:lnTo>
                  <a:pt x="75553" y="290119"/>
                </a:lnTo>
                <a:lnTo>
                  <a:pt x="78941" y="293255"/>
                </a:lnTo>
                <a:lnTo>
                  <a:pt x="83103" y="295345"/>
                </a:lnTo>
                <a:lnTo>
                  <a:pt x="87784" y="296738"/>
                </a:lnTo>
                <a:lnTo>
                  <a:pt x="92809" y="297668"/>
                </a:lnTo>
                <a:lnTo>
                  <a:pt x="98064" y="298287"/>
                </a:lnTo>
                <a:lnTo>
                  <a:pt x="103473" y="298700"/>
                </a:lnTo>
                <a:lnTo>
                  <a:pt x="108984" y="298975"/>
                </a:lnTo>
                <a:lnTo>
                  <a:pt x="114562" y="298206"/>
                </a:lnTo>
                <a:lnTo>
                  <a:pt x="120187" y="296741"/>
                </a:lnTo>
                <a:lnTo>
                  <a:pt x="125841" y="294811"/>
                </a:lnTo>
                <a:lnTo>
                  <a:pt x="131516" y="292573"/>
                </a:lnTo>
                <a:lnTo>
                  <a:pt x="137204" y="290128"/>
                </a:lnTo>
                <a:lnTo>
                  <a:pt x="142901" y="287545"/>
                </a:lnTo>
                <a:lnTo>
                  <a:pt x="149556" y="283919"/>
                </a:lnTo>
                <a:lnTo>
                  <a:pt x="156851" y="279596"/>
                </a:lnTo>
                <a:lnTo>
                  <a:pt x="164573" y="274809"/>
                </a:lnTo>
                <a:lnTo>
                  <a:pt x="171623" y="269713"/>
                </a:lnTo>
                <a:lnTo>
                  <a:pt x="178231" y="264411"/>
                </a:lnTo>
                <a:lnTo>
                  <a:pt x="184540" y="258970"/>
                </a:lnTo>
                <a:lnTo>
                  <a:pt x="190651" y="254391"/>
                </a:lnTo>
                <a:lnTo>
                  <a:pt x="196630" y="250386"/>
                </a:lnTo>
                <a:lnTo>
                  <a:pt x="202521" y="246763"/>
                </a:lnTo>
                <a:lnTo>
                  <a:pt x="208353" y="243396"/>
                </a:lnTo>
                <a:lnTo>
                  <a:pt x="219913" y="237114"/>
                </a:lnTo>
                <a:lnTo>
                  <a:pt x="225663" y="233153"/>
                </a:lnTo>
                <a:lnTo>
                  <a:pt x="231402" y="228607"/>
                </a:lnTo>
                <a:lnTo>
                  <a:pt x="248592" y="2138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2"/>
          <p:cNvSpPr/>
          <p:nvPr/>
        </p:nvSpPr>
        <p:spPr>
          <a:xfrm>
            <a:off x="6586727" y="1971675"/>
            <a:ext cx="239841" cy="325358"/>
          </a:xfrm>
          <a:custGeom>
            <a:avLst/>
            <a:gdLst/>
            <a:ahLst/>
            <a:cxnLst/>
            <a:rect l="0" t="0" r="0" b="0"/>
            <a:pathLst>
              <a:path w="239841" h="325358">
                <a:moveTo>
                  <a:pt x="239840" y="0"/>
                </a:moveTo>
                <a:lnTo>
                  <a:pt x="202657" y="0"/>
                </a:lnTo>
                <a:lnTo>
                  <a:pt x="198860" y="952"/>
                </a:lnTo>
                <a:lnTo>
                  <a:pt x="194422" y="2539"/>
                </a:lnTo>
                <a:lnTo>
                  <a:pt x="189559" y="4550"/>
                </a:lnTo>
                <a:lnTo>
                  <a:pt x="184412" y="6843"/>
                </a:lnTo>
                <a:lnTo>
                  <a:pt x="173613" y="11931"/>
                </a:lnTo>
                <a:lnTo>
                  <a:pt x="139784" y="28618"/>
                </a:lnTo>
                <a:lnTo>
                  <a:pt x="133131" y="32414"/>
                </a:lnTo>
                <a:lnTo>
                  <a:pt x="125838" y="36849"/>
                </a:lnTo>
                <a:lnTo>
                  <a:pt x="118118" y="41711"/>
                </a:lnTo>
                <a:lnTo>
                  <a:pt x="111068" y="45905"/>
                </a:lnTo>
                <a:lnTo>
                  <a:pt x="104462" y="49653"/>
                </a:lnTo>
                <a:lnTo>
                  <a:pt x="98153" y="53104"/>
                </a:lnTo>
                <a:lnTo>
                  <a:pt x="92042" y="57310"/>
                </a:lnTo>
                <a:lnTo>
                  <a:pt x="86063" y="62019"/>
                </a:lnTo>
                <a:lnTo>
                  <a:pt x="80172" y="67063"/>
                </a:lnTo>
                <a:lnTo>
                  <a:pt x="74340" y="72331"/>
                </a:lnTo>
                <a:lnTo>
                  <a:pt x="62780" y="83265"/>
                </a:lnTo>
                <a:lnTo>
                  <a:pt x="50112" y="95579"/>
                </a:lnTo>
                <a:lnTo>
                  <a:pt x="45727" y="98962"/>
                </a:lnTo>
                <a:lnTo>
                  <a:pt x="40899" y="102169"/>
                </a:lnTo>
                <a:lnTo>
                  <a:pt x="35774" y="105260"/>
                </a:lnTo>
                <a:lnTo>
                  <a:pt x="32359" y="108273"/>
                </a:lnTo>
                <a:lnTo>
                  <a:pt x="30082" y="111235"/>
                </a:lnTo>
                <a:lnTo>
                  <a:pt x="26600" y="117065"/>
                </a:lnTo>
                <a:lnTo>
                  <a:pt x="20236" y="125702"/>
                </a:lnTo>
                <a:lnTo>
                  <a:pt x="18414" y="131432"/>
                </a:lnTo>
                <a:lnTo>
                  <a:pt x="17387" y="140013"/>
                </a:lnTo>
                <a:lnTo>
                  <a:pt x="18196" y="142872"/>
                </a:lnTo>
                <a:lnTo>
                  <a:pt x="21633" y="148588"/>
                </a:lnTo>
                <a:lnTo>
                  <a:pt x="24837" y="150494"/>
                </a:lnTo>
                <a:lnTo>
                  <a:pt x="28877" y="151764"/>
                </a:lnTo>
                <a:lnTo>
                  <a:pt x="33476" y="152611"/>
                </a:lnTo>
                <a:lnTo>
                  <a:pt x="37494" y="153175"/>
                </a:lnTo>
                <a:lnTo>
                  <a:pt x="44499" y="153803"/>
                </a:lnTo>
                <a:lnTo>
                  <a:pt x="48653" y="153970"/>
                </a:lnTo>
                <a:lnTo>
                  <a:pt x="58348" y="154156"/>
                </a:lnTo>
                <a:lnTo>
                  <a:pt x="158538" y="154304"/>
                </a:lnTo>
                <a:lnTo>
                  <a:pt x="165636" y="155257"/>
                </a:lnTo>
                <a:lnTo>
                  <a:pt x="173225" y="156844"/>
                </a:lnTo>
                <a:lnTo>
                  <a:pt x="181142" y="158855"/>
                </a:lnTo>
                <a:lnTo>
                  <a:pt x="188326" y="161148"/>
                </a:lnTo>
                <a:lnTo>
                  <a:pt x="195020" y="163630"/>
                </a:lnTo>
                <a:lnTo>
                  <a:pt x="201388" y="166236"/>
                </a:lnTo>
                <a:lnTo>
                  <a:pt x="206585" y="168927"/>
                </a:lnTo>
                <a:lnTo>
                  <a:pt x="211003" y="171673"/>
                </a:lnTo>
                <a:lnTo>
                  <a:pt x="218451" y="177264"/>
                </a:lnTo>
                <a:lnTo>
                  <a:pt x="224937" y="182924"/>
                </a:lnTo>
                <a:lnTo>
                  <a:pt x="230994" y="191154"/>
                </a:lnTo>
                <a:lnTo>
                  <a:pt x="233942" y="196016"/>
                </a:lnTo>
                <a:lnTo>
                  <a:pt x="235909" y="201162"/>
                </a:lnTo>
                <a:lnTo>
                  <a:pt x="237220" y="206498"/>
                </a:lnTo>
                <a:lnTo>
                  <a:pt x="238092" y="211960"/>
                </a:lnTo>
                <a:lnTo>
                  <a:pt x="238675" y="217507"/>
                </a:lnTo>
                <a:lnTo>
                  <a:pt x="239064" y="223109"/>
                </a:lnTo>
                <a:lnTo>
                  <a:pt x="239322" y="228749"/>
                </a:lnTo>
                <a:lnTo>
                  <a:pt x="238543" y="233462"/>
                </a:lnTo>
                <a:lnTo>
                  <a:pt x="235136" y="241238"/>
                </a:lnTo>
                <a:lnTo>
                  <a:pt x="227863" y="255522"/>
                </a:lnTo>
                <a:lnTo>
                  <a:pt x="222451" y="263743"/>
                </a:lnTo>
                <a:lnTo>
                  <a:pt x="215919" y="271524"/>
                </a:lnTo>
                <a:lnTo>
                  <a:pt x="206666" y="281332"/>
                </a:lnTo>
                <a:lnTo>
                  <a:pt x="201532" y="285662"/>
                </a:lnTo>
                <a:lnTo>
                  <a:pt x="196203" y="289501"/>
                </a:lnTo>
                <a:lnTo>
                  <a:pt x="190746" y="293013"/>
                </a:lnTo>
                <a:lnTo>
                  <a:pt x="184251" y="296307"/>
                </a:lnTo>
                <a:lnTo>
                  <a:pt x="177063" y="299455"/>
                </a:lnTo>
                <a:lnTo>
                  <a:pt x="169414" y="302507"/>
                </a:lnTo>
                <a:lnTo>
                  <a:pt x="162409" y="305493"/>
                </a:lnTo>
                <a:lnTo>
                  <a:pt x="149547" y="311352"/>
                </a:lnTo>
                <a:lnTo>
                  <a:pt x="142497" y="313295"/>
                </a:lnTo>
                <a:lnTo>
                  <a:pt x="134940" y="314591"/>
                </a:lnTo>
                <a:lnTo>
                  <a:pt x="127044" y="315455"/>
                </a:lnTo>
                <a:lnTo>
                  <a:pt x="118922" y="316983"/>
                </a:lnTo>
                <a:lnTo>
                  <a:pt x="110651" y="318954"/>
                </a:lnTo>
                <a:lnTo>
                  <a:pt x="102279" y="321221"/>
                </a:lnTo>
                <a:lnTo>
                  <a:pt x="94793" y="322732"/>
                </a:lnTo>
                <a:lnTo>
                  <a:pt x="87897" y="323740"/>
                </a:lnTo>
                <a:lnTo>
                  <a:pt x="81395" y="324411"/>
                </a:lnTo>
                <a:lnTo>
                  <a:pt x="75155" y="324859"/>
                </a:lnTo>
                <a:lnTo>
                  <a:pt x="69090" y="325158"/>
                </a:lnTo>
                <a:lnTo>
                  <a:pt x="63142" y="325357"/>
                </a:lnTo>
                <a:lnTo>
                  <a:pt x="58223" y="324537"/>
                </a:lnTo>
                <a:lnTo>
                  <a:pt x="53993" y="323038"/>
                </a:lnTo>
                <a:lnTo>
                  <a:pt x="35807" y="313788"/>
                </a:lnTo>
                <a:lnTo>
                  <a:pt x="30476" y="312062"/>
                </a:lnTo>
                <a:lnTo>
                  <a:pt x="25016" y="310911"/>
                </a:lnTo>
                <a:lnTo>
                  <a:pt x="19472" y="310144"/>
                </a:lnTo>
                <a:lnTo>
                  <a:pt x="14823" y="307727"/>
                </a:lnTo>
                <a:lnTo>
                  <a:pt x="10771" y="304212"/>
                </a:lnTo>
                <a:lnTo>
                  <a:pt x="4682" y="296177"/>
                </a:lnTo>
                <a:lnTo>
                  <a:pt x="1975" y="289432"/>
                </a:lnTo>
                <a:lnTo>
                  <a:pt x="452" y="280279"/>
                </a:lnTo>
                <a:lnTo>
                  <a:pt x="0" y="271534"/>
                </a:lnTo>
                <a:lnTo>
                  <a:pt x="890" y="268653"/>
                </a:lnTo>
                <a:lnTo>
                  <a:pt x="6620" y="259724"/>
                </a:lnTo>
                <a:lnTo>
                  <a:pt x="8382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3"/>
          <p:cNvSpPr/>
          <p:nvPr/>
        </p:nvSpPr>
        <p:spPr>
          <a:xfrm>
            <a:off x="6929589" y="1997928"/>
            <a:ext cx="222734" cy="582395"/>
          </a:xfrm>
          <a:custGeom>
            <a:avLst/>
            <a:gdLst/>
            <a:ahLst/>
            <a:cxnLst/>
            <a:rect l="0" t="0" r="0" b="0"/>
            <a:pathLst>
              <a:path w="222734" h="582395">
                <a:moveTo>
                  <a:pt x="137008" y="102334"/>
                </a:moveTo>
                <a:lnTo>
                  <a:pt x="137008" y="97783"/>
                </a:lnTo>
                <a:lnTo>
                  <a:pt x="137961" y="95490"/>
                </a:lnTo>
                <a:lnTo>
                  <a:pt x="144389" y="86734"/>
                </a:lnTo>
                <a:lnTo>
                  <a:pt x="145424" y="69282"/>
                </a:lnTo>
                <a:lnTo>
                  <a:pt x="145567" y="44223"/>
                </a:lnTo>
                <a:lnTo>
                  <a:pt x="145571" y="40733"/>
                </a:lnTo>
                <a:lnTo>
                  <a:pt x="143037" y="31776"/>
                </a:lnTo>
                <a:lnTo>
                  <a:pt x="138735" y="22397"/>
                </a:lnTo>
                <a:lnTo>
                  <a:pt x="133648" y="15054"/>
                </a:lnTo>
                <a:lnTo>
                  <a:pt x="128212" y="8615"/>
                </a:lnTo>
                <a:lnTo>
                  <a:pt x="125429" y="5565"/>
                </a:lnTo>
                <a:lnTo>
                  <a:pt x="122621" y="3532"/>
                </a:lnTo>
                <a:lnTo>
                  <a:pt x="116962" y="1272"/>
                </a:lnTo>
                <a:lnTo>
                  <a:pt x="113166" y="669"/>
                </a:lnTo>
                <a:lnTo>
                  <a:pt x="108731" y="268"/>
                </a:lnTo>
                <a:lnTo>
                  <a:pt x="103869" y="0"/>
                </a:lnTo>
                <a:lnTo>
                  <a:pt x="99675" y="774"/>
                </a:lnTo>
                <a:lnTo>
                  <a:pt x="95927" y="2242"/>
                </a:lnTo>
                <a:lnTo>
                  <a:pt x="92476" y="4174"/>
                </a:lnTo>
                <a:lnTo>
                  <a:pt x="83561" y="8860"/>
                </a:lnTo>
                <a:lnTo>
                  <a:pt x="78517" y="11443"/>
                </a:lnTo>
                <a:lnTo>
                  <a:pt x="73249" y="15070"/>
                </a:lnTo>
                <a:lnTo>
                  <a:pt x="67832" y="19393"/>
                </a:lnTo>
                <a:lnTo>
                  <a:pt x="62316" y="24180"/>
                </a:lnTo>
                <a:lnTo>
                  <a:pt x="57686" y="29276"/>
                </a:lnTo>
                <a:lnTo>
                  <a:pt x="53646" y="34579"/>
                </a:lnTo>
                <a:lnTo>
                  <a:pt x="50001" y="40019"/>
                </a:lnTo>
                <a:lnTo>
                  <a:pt x="45666" y="45551"/>
                </a:lnTo>
                <a:lnTo>
                  <a:pt x="40871" y="51144"/>
                </a:lnTo>
                <a:lnTo>
                  <a:pt x="35769" y="56777"/>
                </a:lnTo>
                <a:lnTo>
                  <a:pt x="31415" y="63390"/>
                </a:lnTo>
                <a:lnTo>
                  <a:pt x="27560" y="70656"/>
                </a:lnTo>
                <a:lnTo>
                  <a:pt x="20737" y="86350"/>
                </a:lnTo>
                <a:lnTo>
                  <a:pt x="14530" y="102850"/>
                </a:lnTo>
                <a:lnTo>
                  <a:pt x="5680" y="128205"/>
                </a:lnTo>
                <a:lnTo>
                  <a:pt x="2440" y="145265"/>
                </a:lnTo>
                <a:lnTo>
                  <a:pt x="1000" y="161419"/>
                </a:lnTo>
                <a:lnTo>
                  <a:pt x="360" y="174949"/>
                </a:lnTo>
                <a:lnTo>
                  <a:pt x="76" y="187312"/>
                </a:lnTo>
                <a:lnTo>
                  <a:pt x="0" y="193276"/>
                </a:lnTo>
                <a:lnTo>
                  <a:pt x="901" y="198205"/>
                </a:lnTo>
                <a:lnTo>
                  <a:pt x="4444" y="206221"/>
                </a:lnTo>
                <a:lnTo>
                  <a:pt x="9193" y="212958"/>
                </a:lnTo>
                <a:lnTo>
                  <a:pt x="11793" y="216089"/>
                </a:lnTo>
                <a:lnTo>
                  <a:pt x="15432" y="218176"/>
                </a:lnTo>
                <a:lnTo>
                  <a:pt x="19762" y="219567"/>
                </a:lnTo>
                <a:lnTo>
                  <a:pt x="24554" y="220494"/>
                </a:lnTo>
                <a:lnTo>
                  <a:pt x="28701" y="221112"/>
                </a:lnTo>
                <a:lnTo>
                  <a:pt x="32419" y="221525"/>
                </a:lnTo>
                <a:lnTo>
                  <a:pt x="35849" y="221799"/>
                </a:lnTo>
                <a:lnTo>
                  <a:pt x="40041" y="221030"/>
                </a:lnTo>
                <a:lnTo>
                  <a:pt x="44741" y="219565"/>
                </a:lnTo>
                <a:lnTo>
                  <a:pt x="49779" y="217635"/>
                </a:lnTo>
                <a:lnTo>
                  <a:pt x="55043" y="215397"/>
                </a:lnTo>
                <a:lnTo>
                  <a:pt x="65972" y="210369"/>
                </a:lnTo>
                <a:lnTo>
                  <a:pt x="71553" y="206743"/>
                </a:lnTo>
                <a:lnTo>
                  <a:pt x="77179" y="202420"/>
                </a:lnTo>
                <a:lnTo>
                  <a:pt x="82834" y="197633"/>
                </a:lnTo>
                <a:lnTo>
                  <a:pt x="87557" y="192536"/>
                </a:lnTo>
                <a:lnTo>
                  <a:pt x="91659" y="187234"/>
                </a:lnTo>
                <a:lnTo>
                  <a:pt x="95344" y="181794"/>
                </a:lnTo>
                <a:lnTo>
                  <a:pt x="99707" y="176262"/>
                </a:lnTo>
                <a:lnTo>
                  <a:pt x="104521" y="170670"/>
                </a:lnTo>
                <a:lnTo>
                  <a:pt x="109635" y="165036"/>
                </a:lnTo>
                <a:lnTo>
                  <a:pt x="120397" y="153697"/>
                </a:lnTo>
                <a:lnTo>
                  <a:pt x="125934" y="148006"/>
                </a:lnTo>
                <a:lnTo>
                  <a:pt x="130578" y="141354"/>
                </a:lnTo>
                <a:lnTo>
                  <a:pt x="134627" y="134063"/>
                </a:lnTo>
                <a:lnTo>
                  <a:pt x="147968" y="106379"/>
                </a:lnTo>
                <a:lnTo>
                  <a:pt x="151404" y="96829"/>
                </a:lnTo>
                <a:lnTo>
                  <a:pt x="153884" y="88458"/>
                </a:lnTo>
                <a:lnTo>
                  <a:pt x="160697" y="72641"/>
                </a:lnTo>
                <a:lnTo>
                  <a:pt x="161373" y="71109"/>
                </a:lnTo>
                <a:lnTo>
                  <a:pt x="162607" y="60932"/>
                </a:lnTo>
                <a:lnTo>
                  <a:pt x="163599" y="61398"/>
                </a:lnTo>
                <a:lnTo>
                  <a:pt x="170097" y="66981"/>
                </a:lnTo>
                <a:lnTo>
                  <a:pt x="170497" y="68288"/>
                </a:lnTo>
                <a:lnTo>
                  <a:pt x="172180" y="83556"/>
                </a:lnTo>
                <a:lnTo>
                  <a:pt x="177169" y="98781"/>
                </a:lnTo>
                <a:lnTo>
                  <a:pt x="178669" y="113137"/>
                </a:lnTo>
                <a:lnTo>
                  <a:pt x="181876" y="126503"/>
                </a:lnTo>
                <a:lnTo>
                  <a:pt x="185525" y="139746"/>
                </a:lnTo>
                <a:lnTo>
                  <a:pt x="187147" y="155157"/>
                </a:lnTo>
                <a:lnTo>
                  <a:pt x="187578" y="164219"/>
                </a:lnTo>
                <a:lnTo>
                  <a:pt x="188059" y="184449"/>
                </a:lnTo>
                <a:lnTo>
                  <a:pt x="189140" y="195177"/>
                </a:lnTo>
                <a:lnTo>
                  <a:pt x="190812" y="206139"/>
                </a:lnTo>
                <a:lnTo>
                  <a:pt x="192880" y="217258"/>
                </a:lnTo>
                <a:lnTo>
                  <a:pt x="194259" y="228480"/>
                </a:lnTo>
                <a:lnTo>
                  <a:pt x="195177" y="239771"/>
                </a:lnTo>
                <a:lnTo>
                  <a:pt x="195790" y="251109"/>
                </a:lnTo>
                <a:lnTo>
                  <a:pt x="197151" y="263430"/>
                </a:lnTo>
                <a:lnTo>
                  <a:pt x="199011" y="276406"/>
                </a:lnTo>
                <a:lnTo>
                  <a:pt x="201203" y="289819"/>
                </a:lnTo>
                <a:lnTo>
                  <a:pt x="202665" y="302572"/>
                </a:lnTo>
                <a:lnTo>
                  <a:pt x="203639" y="314884"/>
                </a:lnTo>
                <a:lnTo>
                  <a:pt x="204289" y="326901"/>
                </a:lnTo>
                <a:lnTo>
                  <a:pt x="205674" y="338723"/>
                </a:lnTo>
                <a:lnTo>
                  <a:pt x="207551" y="350414"/>
                </a:lnTo>
                <a:lnTo>
                  <a:pt x="209754" y="362018"/>
                </a:lnTo>
                <a:lnTo>
                  <a:pt x="211223" y="373564"/>
                </a:lnTo>
                <a:lnTo>
                  <a:pt x="212202" y="385072"/>
                </a:lnTo>
                <a:lnTo>
                  <a:pt x="212855" y="396554"/>
                </a:lnTo>
                <a:lnTo>
                  <a:pt x="213580" y="419471"/>
                </a:lnTo>
                <a:lnTo>
                  <a:pt x="214084" y="475708"/>
                </a:lnTo>
                <a:lnTo>
                  <a:pt x="214161" y="576409"/>
                </a:lnTo>
                <a:lnTo>
                  <a:pt x="215113" y="578404"/>
                </a:lnTo>
                <a:lnTo>
                  <a:pt x="216701" y="579734"/>
                </a:lnTo>
                <a:lnTo>
                  <a:pt x="222733" y="5823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4"/>
          <p:cNvSpPr/>
          <p:nvPr/>
        </p:nvSpPr>
        <p:spPr>
          <a:xfrm>
            <a:off x="7220911" y="2023110"/>
            <a:ext cx="214305" cy="299490"/>
          </a:xfrm>
          <a:custGeom>
            <a:avLst/>
            <a:gdLst/>
            <a:ahLst/>
            <a:cxnLst/>
            <a:rect l="0" t="0" r="0" b="0"/>
            <a:pathLst>
              <a:path w="214305" h="299490">
                <a:moveTo>
                  <a:pt x="8564" y="42862"/>
                </a:moveTo>
                <a:lnTo>
                  <a:pt x="96" y="42862"/>
                </a:lnTo>
                <a:lnTo>
                  <a:pt x="22" y="51964"/>
                </a:lnTo>
                <a:lnTo>
                  <a:pt x="0" y="62175"/>
                </a:lnTo>
                <a:lnTo>
                  <a:pt x="949" y="67167"/>
                </a:lnTo>
                <a:lnTo>
                  <a:pt x="2535" y="73353"/>
                </a:lnTo>
                <a:lnTo>
                  <a:pt x="4544" y="80334"/>
                </a:lnTo>
                <a:lnTo>
                  <a:pt x="5884" y="86893"/>
                </a:lnTo>
                <a:lnTo>
                  <a:pt x="6778" y="93171"/>
                </a:lnTo>
                <a:lnTo>
                  <a:pt x="7373" y="99262"/>
                </a:lnTo>
                <a:lnTo>
                  <a:pt x="7770" y="106179"/>
                </a:lnTo>
                <a:lnTo>
                  <a:pt x="8211" y="121486"/>
                </a:lnTo>
                <a:lnTo>
                  <a:pt x="9281" y="130520"/>
                </a:lnTo>
                <a:lnTo>
                  <a:pt x="10947" y="140353"/>
                </a:lnTo>
                <a:lnTo>
                  <a:pt x="13010" y="150719"/>
                </a:lnTo>
                <a:lnTo>
                  <a:pt x="14386" y="160487"/>
                </a:lnTo>
                <a:lnTo>
                  <a:pt x="15302" y="169856"/>
                </a:lnTo>
                <a:lnTo>
                  <a:pt x="15913" y="178960"/>
                </a:lnTo>
                <a:lnTo>
                  <a:pt x="16321" y="188839"/>
                </a:lnTo>
                <a:lnTo>
                  <a:pt x="16774" y="209975"/>
                </a:lnTo>
                <a:lnTo>
                  <a:pt x="17847" y="219041"/>
                </a:lnTo>
                <a:lnTo>
                  <a:pt x="19515" y="226990"/>
                </a:lnTo>
                <a:lnTo>
                  <a:pt x="21580" y="234194"/>
                </a:lnTo>
                <a:lnTo>
                  <a:pt x="23908" y="240902"/>
                </a:lnTo>
                <a:lnTo>
                  <a:pt x="26414" y="247278"/>
                </a:lnTo>
                <a:lnTo>
                  <a:pt x="29036" y="253434"/>
                </a:lnTo>
                <a:lnTo>
                  <a:pt x="32689" y="259444"/>
                </a:lnTo>
                <a:lnTo>
                  <a:pt x="37030" y="265355"/>
                </a:lnTo>
                <a:lnTo>
                  <a:pt x="41828" y="271201"/>
                </a:lnTo>
                <a:lnTo>
                  <a:pt x="45981" y="276050"/>
                </a:lnTo>
                <a:lnTo>
                  <a:pt x="49701" y="280236"/>
                </a:lnTo>
                <a:lnTo>
                  <a:pt x="53134" y="283979"/>
                </a:lnTo>
                <a:lnTo>
                  <a:pt x="57327" y="287427"/>
                </a:lnTo>
                <a:lnTo>
                  <a:pt x="62028" y="290678"/>
                </a:lnTo>
                <a:lnTo>
                  <a:pt x="67066" y="293797"/>
                </a:lnTo>
                <a:lnTo>
                  <a:pt x="72330" y="295877"/>
                </a:lnTo>
                <a:lnTo>
                  <a:pt x="77745" y="297264"/>
                </a:lnTo>
                <a:lnTo>
                  <a:pt x="83259" y="298188"/>
                </a:lnTo>
                <a:lnTo>
                  <a:pt x="87888" y="298805"/>
                </a:lnTo>
                <a:lnTo>
                  <a:pt x="91927" y="299215"/>
                </a:lnTo>
                <a:lnTo>
                  <a:pt x="95571" y="299489"/>
                </a:lnTo>
                <a:lnTo>
                  <a:pt x="98954" y="298719"/>
                </a:lnTo>
                <a:lnTo>
                  <a:pt x="105252" y="295324"/>
                </a:lnTo>
                <a:lnTo>
                  <a:pt x="111226" y="290640"/>
                </a:lnTo>
                <a:lnTo>
                  <a:pt x="114152" y="288057"/>
                </a:lnTo>
                <a:lnTo>
                  <a:pt x="122484" y="280108"/>
                </a:lnTo>
                <a:lnTo>
                  <a:pt x="127373" y="275321"/>
                </a:lnTo>
                <a:lnTo>
                  <a:pt x="131585" y="270225"/>
                </a:lnTo>
                <a:lnTo>
                  <a:pt x="135346" y="264922"/>
                </a:lnTo>
                <a:lnTo>
                  <a:pt x="138805" y="259482"/>
                </a:lnTo>
                <a:lnTo>
                  <a:pt x="142064" y="252998"/>
                </a:lnTo>
                <a:lnTo>
                  <a:pt x="145188" y="245818"/>
                </a:lnTo>
                <a:lnTo>
                  <a:pt x="148225" y="238173"/>
                </a:lnTo>
                <a:lnTo>
                  <a:pt x="152153" y="229267"/>
                </a:lnTo>
                <a:lnTo>
                  <a:pt x="161598" y="209211"/>
                </a:lnTo>
                <a:lnTo>
                  <a:pt x="165832" y="199482"/>
                </a:lnTo>
                <a:lnTo>
                  <a:pt x="169606" y="190138"/>
                </a:lnTo>
                <a:lnTo>
                  <a:pt x="173076" y="181051"/>
                </a:lnTo>
                <a:lnTo>
                  <a:pt x="176341" y="171183"/>
                </a:lnTo>
                <a:lnTo>
                  <a:pt x="179470" y="160794"/>
                </a:lnTo>
                <a:lnTo>
                  <a:pt x="185487" y="140044"/>
                </a:lnTo>
                <a:lnTo>
                  <a:pt x="191336" y="121296"/>
                </a:lnTo>
                <a:lnTo>
                  <a:pt x="197111" y="100899"/>
                </a:lnTo>
                <a:lnTo>
                  <a:pt x="199984" y="90126"/>
                </a:lnTo>
                <a:lnTo>
                  <a:pt x="201900" y="81039"/>
                </a:lnTo>
                <a:lnTo>
                  <a:pt x="203177" y="73076"/>
                </a:lnTo>
                <a:lnTo>
                  <a:pt x="204028" y="65862"/>
                </a:lnTo>
                <a:lnTo>
                  <a:pt x="204596" y="59148"/>
                </a:lnTo>
                <a:lnTo>
                  <a:pt x="204975" y="52767"/>
                </a:lnTo>
                <a:lnTo>
                  <a:pt x="205395" y="40597"/>
                </a:lnTo>
                <a:lnTo>
                  <a:pt x="205718" y="10790"/>
                </a:lnTo>
                <a:lnTo>
                  <a:pt x="208265" y="7018"/>
                </a:lnTo>
                <a:lnTo>
                  <a:pt x="21430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5"/>
          <p:cNvSpPr/>
          <p:nvPr/>
        </p:nvSpPr>
        <p:spPr>
          <a:xfrm>
            <a:off x="7461468" y="2048932"/>
            <a:ext cx="265213" cy="273657"/>
          </a:xfrm>
          <a:custGeom>
            <a:avLst/>
            <a:gdLst/>
            <a:ahLst/>
            <a:cxnLst/>
            <a:rect l="0" t="0" r="0" b="0"/>
            <a:pathLst>
              <a:path w="265213" h="273657">
                <a:moveTo>
                  <a:pt x="153769" y="8468"/>
                </a:moveTo>
                <a:lnTo>
                  <a:pt x="149218" y="3917"/>
                </a:lnTo>
                <a:lnTo>
                  <a:pt x="146925" y="2576"/>
                </a:lnTo>
                <a:lnTo>
                  <a:pt x="141837" y="1087"/>
                </a:lnTo>
                <a:lnTo>
                  <a:pt x="133618" y="248"/>
                </a:lnTo>
                <a:lnTo>
                  <a:pt x="127985" y="52"/>
                </a:lnTo>
                <a:lnTo>
                  <a:pt x="125151" y="0"/>
                </a:lnTo>
                <a:lnTo>
                  <a:pt x="122307" y="917"/>
                </a:lnTo>
                <a:lnTo>
                  <a:pt x="116608" y="4477"/>
                </a:lnTo>
                <a:lnTo>
                  <a:pt x="108361" y="9234"/>
                </a:lnTo>
                <a:lnTo>
                  <a:pt x="103495" y="11836"/>
                </a:lnTo>
                <a:lnTo>
                  <a:pt x="98345" y="15476"/>
                </a:lnTo>
                <a:lnTo>
                  <a:pt x="93008" y="19807"/>
                </a:lnTo>
                <a:lnTo>
                  <a:pt x="87544" y="24600"/>
                </a:lnTo>
                <a:lnTo>
                  <a:pt x="81997" y="30652"/>
                </a:lnTo>
                <a:lnTo>
                  <a:pt x="76393" y="37545"/>
                </a:lnTo>
                <a:lnTo>
                  <a:pt x="70753" y="44997"/>
                </a:lnTo>
                <a:lnTo>
                  <a:pt x="65088" y="51871"/>
                </a:lnTo>
                <a:lnTo>
                  <a:pt x="59406" y="58358"/>
                </a:lnTo>
                <a:lnTo>
                  <a:pt x="53712" y="64588"/>
                </a:lnTo>
                <a:lnTo>
                  <a:pt x="48965" y="71599"/>
                </a:lnTo>
                <a:lnTo>
                  <a:pt x="44847" y="79130"/>
                </a:lnTo>
                <a:lnTo>
                  <a:pt x="36779" y="96070"/>
                </a:lnTo>
                <a:lnTo>
                  <a:pt x="26843" y="116300"/>
                </a:lnTo>
                <a:lnTo>
                  <a:pt x="22479" y="126076"/>
                </a:lnTo>
                <a:lnTo>
                  <a:pt x="18618" y="135450"/>
                </a:lnTo>
                <a:lnTo>
                  <a:pt x="15091" y="144558"/>
                </a:lnTo>
                <a:lnTo>
                  <a:pt x="8631" y="162297"/>
                </a:lnTo>
                <a:lnTo>
                  <a:pt x="5576" y="171028"/>
                </a:lnTo>
                <a:lnTo>
                  <a:pt x="3539" y="179706"/>
                </a:lnTo>
                <a:lnTo>
                  <a:pt x="2181" y="188349"/>
                </a:lnTo>
                <a:lnTo>
                  <a:pt x="1275" y="196969"/>
                </a:lnTo>
                <a:lnTo>
                  <a:pt x="671" y="205573"/>
                </a:lnTo>
                <a:lnTo>
                  <a:pt x="269" y="214166"/>
                </a:lnTo>
                <a:lnTo>
                  <a:pt x="0" y="222752"/>
                </a:lnTo>
                <a:lnTo>
                  <a:pt x="774" y="230381"/>
                </a:lnTo>
                <a:lnTo>
                  <a:pt x="2243" y="237373"/>
                </a:lnTo>
                <a:lnTo>
                  <a:pt x="4174" y="243938"/>
                </a:lnTo>
                <a:lnTo>
                  <a:pt x="6414" y="249268"/>
                </a:lnTo>
                <a:lnTo>
                  <a:pt x="11443" y="257730"/>
                </a:lnTo>
                <a:lnTo>
                  <a:pt x="16853" y="264666"/>
                </a:lnTo>
                <a:lnTo>
                  <a:pt x="19629" y="267849"/>
                </a:lnTo>
                <a:lnTo>
                  <a:pt x="23385" y="269971"/>
                </a:lnTo>
                <a:lnTo>
                  <a:pt x="27794" y="271386"/>
                </a:lnTo>
                <a:lnTo>
                  <a:pt x="32638" y="272329"/>
                </a:lnTo>
                <a:lnTo>
                  <a:pt x="37772" y="272958"/>
                </a:lnTo>
                <a:lnTo>
                  <a:pt x="43101" y="273377"/>
                </a:lnTo>
                <a:lnTo>
                  <a:pt x="48558" y="273656"/>
                </a:lnTo>
                <a:lnTo>
                  <a:pt x="54101" y="272890"/>
                </a:lnTo>
                <a:lnTo>
                  <a:pt x="59700" y="271427"/>
                </a:lnTo>
                <a:lnTo>
                  <a:pt x="65340" y="269499"/>
                </a:lnTo>
                <a:lnTo>
                  <a:pt x="71004" y="266308"/>
                </a:lnTo>
                <a:lnTo>
                  <a:pt x="76685" y="262276"/>
                </a:lnTo>
                <a:lnTo>
                  <a:pt x="82376" y="257683"/>
                </a:lnTo>
                <a:lnTo>
                  <a:pt x="88077" y="252717"/>
                </a:lnTo>
                <a:lnTo>
                  <a:pt x="93782" y="247500"/>
                </a:lnTo>
                <a:lnTo>
                  <a:pt x="99490" y="242118"/>
                </a:lnTo>
                <a:lnTo>
                  <a:pt x="104248" y="236624"/>
                </a:lnTo>
                <a:lnTo>
                  <a:pt x="108373" y="231057"/>
                </a:lnTo>
                <a:lnTo>
                  <a:pt x="112075" y="225441"/>
                </a:lnTo>
                <a:lnTo>
                  <a:pt x="115495" y="219791"/>
                </a:lnTo>
                <a:lnTo>
                  <a:pt x="118729" y="214120"/>
                </a:lnTo>
                <a:lnTo>
                  <a:pt x="121836" y="208434"/>
                </a:lnTo>
                <a:lnTo>
                  <a:pt x="125813" y="202738"/>
                </a:lnTo>
                <a:lnTo>
                  <a:pt x="130370" y="197037"/>
                </a:lnTo>
                <a:lnTo>
                  <a:pt x="135312" y="191330"/>
                </a:lnTo>
                <a:lnTo>
                  <a:pt x="139559" y="185621"/>
                </a:lnTo>
                <a:lnTo>
                  <a:pt x="143343" y="179910"/>
                </a:lnTo>
                <a:lnTo>
                  <a:pt x="146819" y="174197"/>
                </a:lnTo>
                <a:lnTo>
                  <a:pt x="149135" y="167531"/>
                </a:lnTo>
                <a:lnTo>
                  <a:pt x="150680" y="160230"/>
                </a:lnTo>
                <a:lnTo>
                  <a:pt x="151709" y="152505"/>
                </a:lnTo>
                <a:lnTo>
                  <a:pt x="152396" y="145450"/>
                </a:lnTo>
                <a:lnTo>
                  <a:pt x="152854" y="138842"/>
                </a:lnTo>
                <a:lnTo>
                  <a:pt x="153159" y="132531"/>
                </a:lnTo>
                <a:lnTo>
                  <a:pt x="153498" y="117900"/>
                </a:lnTo>
                <a:lnTo>
                  <a:pt x="153716" y="89774"/>
                </a:lnTo>
                <a:lnTo>
                  <a:pt x="152781" y="83627"/>
                </a:lnTo>
                <a:lnTo>
                  <a:pt x="151206" y="77624"/>
                </a:lnTo>
                <a:lnTo>
                  <a:pt x="149203" y="71717"/>
                </a:lnTo>
                <a:lnTo>
                  <a:pt x="146915" y="66826"/>
                </a:lnTo>
                <a:lnTo>
                  <a:pt x="141833" y="58852"/>
                </a:lnTo>
                <a:lnTo>
                  <a:pt x="140096" y="54440"/>
                </a:lnTo>
                <a:lnTo>
                  <a:pt x="138939" y="49593"/>
                </a:lnTo>
                <a:lnTo>
                  <a:pt x="138168" y="44457"/>
                </a:lnTo>
                <a:lnTo>
                  <a:pt x="134770" y="36210"/>
                </a:lnTo>
                <a:lnTo>
                  <a:pt x="131038" y="29370"/>
                </a:lnTo>
                <a:lnTo>
                  <a:pt x="128936" y="21117"/>
                </a:lnTo>
                <a:lnTo>
                  <a:pt x="128445" y="18852"/>
                </a:lnTo>
                <a:lnTo>
                  <a:pt x="127361" y="18248"/>
                </a:lnTo>
                <a:lnTo>
                  <a:pt x="123617" y="17577"/>
                </a:lnTo>
                <a:lnTo>
                  <a:pt x="123190" y="18350"/>
                </a:lnTo>
                <a:lnTo>
                  <a:pt x="123858" y="19819"/>
                </a:lnTo>
                <a:lnTo>
                  <a:pt x="127223" y="24468"/>
                </a:lnTo>
                <a:lnTo>
                  <a:pt x="127684" y="30184"/>
                </a:lnTo>
                <a:lnTo>
                  <a:pt x="127806" y="34375"/>
                </a:lnTo>
                <a:lnTo>
                  <a:pt x="128840" y="38122"/>
                </a:lnTo>
                <a:lnTo>
                  <a:pt x="132529" y="44825"/>
                </a:lnTo>
                <a:lnTo>
                  <a:pt x="133894" y="48898"/>
                </a:lnTo>
                <a:lnTo>
                  <a:pt x="134804" y="53519"/>
                </a:lnTo>
                <a:lnTo>
                  <a:pt x="135411" y="58504"/>
                </a:lnTo>
                <a:lnTo>
                  <a:pt x="136768" y="64685"/>
                </a:lnTo>
                <a:lnTo>
                  <a:pt x="138625" y="71664"/>
                </a:lnTo>
                <a:lnTo>
                  <a:pt x="140816" y="79173"/>
                </a:lnTo>
                <a:lnTo>
                  <a:pt x="142276" y="86085"/>
                </a:lnTo>
                <a:lnTo>
                  <a:pt x="143249" y="92597"/>
                </a:lnTo>
                <a:lnTo>
                  <a:pt x="143899" y="98844"/>
                </a:lnTo>
                <a:lnTo>
                  <a:pt x="145284" y="105866"/>
                </a:lnTo>
                <a:lnTo>
                  <a:pt x="147159" y="113405"/>
                </a:lnTo>
                <a:lnTo>
                  <a:pt x="149363" y="121288"/>
                </a:lnTo>
                <a:lnTo>
                  <a:pt x="154351" y="137668"/>
                </a:lnTo>
                <a:lnTo>
                  <a:pt x="165315" y="171466"/>
                </a:lnTo>
                <a:lnTo>
                  <a:pt x="168133" y="179046"/>
                </a:lnTo>
                <a:lnTo>
                  <a:pt x="170966" y="186004"/>
                </a:lnTo>
                <a:lnTo>
                  <a:pt x="173806" y="192548"/>
                </a:lnTo>
                <a:lnTo>
                  <a:pt x="179502" y="204898"/>
                </a:lnTo>
                <a:lnTo>
                  <a:pt x="182354" y="210859"/>
                </a:lnTo>
                <a:lnTo>
                  <a:pt x="186161" y="216738"/>
                </a:lnTo>
                <a:lnTo>
                  <a:pt x="190603" y="222562"/>
                </a:lnTo>
                <a:lnTo>
                  <a:pt x="195470" y="228349"/>
                </a:lnTo>
                <a:lnTo>
                  <a:pt x="199667" y="233161"/>
                </a:lnTo>
                <a:lnTo>
                  <a:pt x="206871" y="241046"/>
                </a:lnTo>
                <a:lnTo>
                  <a:pt x="216281" y="250840"/>
                </a:lnTo>
                <a:lnTo>
                  <a:pt x="220209" y="253870"/>
                </a:lnTo>
                <a:lnTo>
                  <a:pt x="224732" y="256841"/>
                </a:lnTo>
                <a:lnTo>
                  <a:pt x="236578" y="263904"/>
                </a:lnTo>
                <a:lnTo>
                  <a:pt x="243278" y="264870"/>
                </a:lnTo>
                <a:lnTo>
                  <a:pt x="247731" y="265127"/>
                </a:lnTo>
                <a:lnTo>
                  <a:pt x="251653" y="264346"/>
                </a:lnTo>
                <a:lnTo>
                  <a:pt x="258551" y="260939"/>
                </a:lnTo>
                <a:lnTo>
                  <a:pt x="265212" y="2570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6"/>
          <p:cNvSpPr/>
          <p:nvPr/>
        </p:nvSpPr>
        <p:spPr>
          <a:xfrm>
            <a:off x="7769542" y="2075896"/>
            <a:ext cx="162878" cy="280155"/>
          </a:xfrm>
          <a:custGeom>
            <a:avLst/>
            <a:gdLst/>
            <a:ahLst/>
            <a:cxnLst/>
            <a:rect l="0" t="0" r="0" b="0"/>
            <a:pathLst>
              <a:path w="162878" h="280155">
                <a:moveTo>
                  <a:pt x="0" y="24366"/>
                </a:moveTo>
                <a:lnTo>
                  <a:pt x="4551" y="24366"/>
                </a:lnTo>
                <a:lnTo>
                  <a:pt x="6844" y="26271"/>
                </a:lnTo>
                <a:lnTo>
                  <a:pt x="11931" y="33468"/>
                </a:lnTo>
                <a:lnTo>
                  <a:pt x="13670" y="38054"/>
                </a:lnTo>
                <a:lnTo>
                  <a:pt x="14828" y="43016"/>
                </a:lnTo>
                <a:lnTo>
                  <a:pt x="15600" y="48229"/>
                </a:lnTo>
                <a:lnTo>
                  <a:pt x="17067" y="53610"/>
                </a:lnTo>
                <a:lnTo>
                  <a:pt x="18999" y="59102"/>
                </a:lnTo>
                <a:lnTo>
                  <a:pt x="21239" y="64668"/>
                </a:lnTo>
                <a:lnTo>
                  <a:pt x="22731" y="71237"/>
                </a:lnTo>
                <a:lnTo>
                  <a:pt x="23728" y="78473"/>
                </a:lnTo>
                <a:lnTo>
                  <a:pt x="24390" y="86155"/>
                </a:lnTo>
                <a:lnTo>
                  <a:pt x="25786" y="95086"/>
                </a:lnTo>
                <a:lnTo>
                  <a:pt x="27668" y="104850"/>
                </a:lnTo>
                <a:lnTo>
                  <a:pt x="29875" y="115170"/>
                </a:lnTo>
                <a:lnTo>
                  <a:pt x="31347" y="124907"/>
                </a:lnTo>
                <a:lnTo>
                  <a:pt x="32328" y="134256"/>
                </a:lnTo>
                <a:lnTo>
                  <a:pt x="32983" y="143346"/>
                </a:lnTo>
                <a:lnTo>
                  <a:pt x="33418" y="152263"/>
                </a:lnTo>
                <a:lnTo>
                  <a:pt x="33902" y="169792"/>
                </a:lnTo>
                <a:lnTo>
                  <a:pt x="34984" y="177514"/>
                </a:lnTo>
                <a:lnTo>
                  <a:pt x="36658" y="184567"/>
                </a:lnTo>
                <a:lnTo>
                  <a:pt x="38727" y="191174"/>
                </a:lnTo>
                <a:lnTo>
                  <a:pt x="40105" y="198437"/>
                </a:lnTo>
                <a:lnTo>
                  <a:pt x="41024" y="206136"/>
                </a:lnTo>
                <a:lnTo>
                  <a:pt x="41637" y="214126"/>
                </a:lnTo>
                <a:lnTo>
                  <a:pt x="42998" y="221357"/>
                </a:lnTo>
                <a:lnTo>
                  <a:pt x="44858" y="228084"/>
                </a:lnTo>
                <a:lnTo>
                  <a:pt x="47050" y="234473"/>
                </a:lnTo>
                <a:lnTo>
                  <a:pt x="48512" y="240637"/>
                </a:lnTo>
                <a:lnTo>
                  <a:pt x="49486" y="246652"/>
                </a:lnTo>
                <a:lnTo>
                  <a:pt x="50136" y="252566"/>
                </a:lnTo>
                <a:lnTo>
                  <a:pt x="50569" y="257462"/>
                </a:lnTo>
                <a:lnTo>
                  <a:pt x="51050" y="265442"/>
                </a:lnTo>
                <a:lnTo>
                  <a:pt x="51321" y="270739"/>
                </a:lnTo>
                <a:lnTo>
                  <a:pt x="53924" y="274518"/>
                </a:lnTo>
                <a:lnTo>
                  <a:pt x="58806" y="280154"/>
                </a:lnTo>
                <a:lnTo>
                  <a:pt x="59207" y="279664"/>
                </a:lnTo>
                <a:lnTo>
                  <a:pt x="59902" y="274039"/>
                </a:lnTo>
                <a:lnTo>
                  <a:pt x="59976" y="268735"/>
                </a:lnTo>
                <a:lnTo>
                  <a:pt x="57453" y="261244"/>
                </a:lnTo>
                <a:lnTo>
                  <a:pt x="55447" y="256580"/>
                </a:lnTo>
                <a:lnTo>
                  <a:pt x="54110" y="251565"/>
                </a:lnTo>
                <a:lnTo>
                  <a:pt x="53219" y="246317"/>
                </a:lnTo>
                <a:lnTo>
                  <a:pt x="52623" y="240913"/>
                </a:lnTo>
                <a:lnTo>
                  <a:pt x="51275" y="234454"/>
                </a:lnTo>
                <a:lnTo>
                  <a:pt x="49424" y="227289"/>
                </a:lnTo>
                <a:lnTo>
                  <a:pt x="47236" y="219656"/>
                </a:lnTo>
                <a:lnTo>
                  <a:pt x="45778" y="211709"/>
                </a:lnTo>
                <a:lnTo>
                  <a:pt x="44806" y="203554"/>
                </a:lnTo>
                <a:lnTo>
                  <a:pt x="44159" y="195260"/>
                </a:lnTo>
                <a:lnTo>
                  <a:pt x="43726" y="185920"/>
                </a:lnTo>
                <a:lnTo>
                  <a:pt x="43247" y="165383"/>
                </a:lnTo>
                <a:lnTo>
                  <a:pt x="42976" y="136951"/>
                </a:lnTo>
                <a:lnTo>
                  <a:pt x="43891" y="127998"/>
                </a:lnTo>
                <a:lnTo>
                  <a:pt x="45453" y="119171"/>
                </a:lnTo>
                <a:lnTo>
                  <a:pt x="47447" y="110430"/>
                </a:lnTo>
                <a:lnTo>
                  <a:pt x="49729" y="102697"/>
                </a:lnTo>
                <a:lnTo>
                  <a:pt x="52203" y="95637"/>
                </a:lnTo>
                <a:lnTo>
                  <a:pt x="54804" y="89025"/>
                </a:lnTo>
                <a:lnTo>
                  <a:pt x="60235" y="74058"/>
                </a:lnTo>
                <a:lnTo>
                  <a:pt x="63017" y="66067"/>
                </a:lnTo>
                <a:lnTo>
                  <a:pt x="65823" y="59787"/>
                </a:lnTo>
                <a:lnTo>
                  <a:pt x="68647" y="54647"/>
                </a:lnTo>
                <a:lnTo>
                  <a:pt x="71483" y="50268"/>
                </a:lnTo>
                <a:lnTo>
                  <a:pt x="74325" y="45444"/>
                </a:lnTo>
                <a:lnTo>
                  <a:pt x="77173" y="40323"/>
                </a:lnTo>
                <a:lnTo>
                  <a:pt x="80024" y="35004"/>
                </a:lnTo>
                <a:lnTo>
                  <a:pt x="82877" y="30506"/>
                </a:lnTo>
                <a:lnTo>
                  <a:pt x="85732" y="26554"/>
                </a:lnTo>
                <a:lnTo>
                  <a:pt x="88587" y="22967"/>
                </a:lnTo>
                <a:lnTo>
                  <a:pt x="91443" y="19623"/>
                </a:lnTo>
                <a:lnTo>
                  <a:pt x="94300" y="16442"/>
                </a:lnTo>
                <a:lnTo>
                  <a:pt x="97156" y="13368"/>
                </a:lnTo>
                <a:lnTo>
                  <a:pt x="100014" y="11319"/>
                </a:lnTo>
                <a:lnTo>
                  <a:pt x="102871" y="9953"/>
                </a:lnTo>
                <a:lnTo>
                  <a:pt x="105728" y="9043"/>
                </a:lnTo>
                <a:lnTo>
                  <a:pt x="108586" y="7483"/>
                </a:lnTo>
                <a:lnTo>
                  <a:pt x="111442" y="5491"/>
                </a:lnTo>
                <a:lnTo>
                  <a:pt x="114300" y="3210"/>
                </a:lnTo>
                <a:lnTo>
                  <a:pt x="118110" y="1689"/>
                </a:lnTo>
                <a:lnTo>
                  <a:pt x="122555" y="676"/>
                </a:lnTo>
                <a:lnTo>
                  <a:pt x="127424" y="0"/>
                </a:lnTo>
                <a:lnTo>
                  <a:pt x="131621" y="502"/>
                </a:lnTo>
                <a:lnTo>
                  <a:pt x="135373" y="1789"/>
                </a:lnTo>
                <a:lnTo>
                  <a:pt x="147742" y="8152"/>
                </a:lnTo>
                <a:lnTo>
                  <a:pt x="162877" y="157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7"/>
          <p:cNvSpPr/>
          <p:nvPr/>
        </p:nvSpPr>
        <p:spPr>
          <a:xfrm>
            <a:off x="8001000" y="2057914"/>
            <a:ext cx="308610" cy="297669"/>
          </a:xfrm>
          <a:custGeom>
            <a:avLst/>
            <a:gdLst/>
            <a:ahLst/>
            <a:cxnLst/>
            <a:rect l="0" t="0" r="0" b="0"/>
            <a:pathLst>
              <a:path w="308610" h="297669">
                <a:moveTo>
                  <a:pt x="0" y="119500"/>
                </a:moveTo>
                <a:lnTo>
                  <a:pt x="0" y="140834"/>
                </a:lnTo>
                <a:lnTo>
                  <a:pt x="952" y="142296"/>
                </a:lnTo>
                <a:lnTo>
                  <a:pt x="2539" y="143270"/>
                </a:lnTo>
                <a:lnTo>
                  <a:pt x="6843" y="144352"/>
                </a:lnTo>
                <a:lnTo>
                  <a:pt x="14622" y="144961"/>
                </a:lnTo>
                <a:lnTo>
                  <a:pt x="22959" y="145142"/>
                </a:lnTo>
                <a:lnTo>
                  <a:pt x="41711" y="145208"/>
                </a:lnTo>
                <a:lnTo>
                  <a:pt x="45905" y="144259"/>
                </a:lnTo>
                <a:lnTo>
                  <a:pt x="53105" y="140664"/>
                </a:lnTo>
                <a:lnTo>
                  <a:pt x="62019" y="135892"/>
                </a:lnTo>
                <a:lnTo>
                  <a:pt x="83264" y="125067"/>
                </a:lnTo>
                <a:lnTo>
                  <a:pt x="88847" y="121306"/>
                </a:lnTo>
                <a:lnTo>
                  <a:pt x="94474" y="116894"/>
                </a:lnTo>
                <a:lnTo>
                  <a:pt x="100130" y="112048"/>
                </a:lnTo>
                <a:lnTo>
                  <a:pt x="105806" y="106912"/>
                </a:lnTo>
                <a:lnTo>
                  <a:pt x="117192" y="96126"/>
                </a:lnTo>
                <a:lnTo>
                  <a:pt x="138952" y="74783"/>
                </a:lnTo>
                <a:lnTo>
                  <a:pt x="144069" y="69686"/>
                </a:lnTo>
                <a:lnTo>
                  <a:pt x="147482" y="64383"/>
                </a:lnTo>
                <a:lnTo>
                  <a:pt x="149755" y="58943"/>
                </a:lnTo>
                <a:lnTo>
                  <a:pt x="151272" y="53412"/>
                </a:lnTo>
                <a:lnTo>
                  <a:pt x="153235" y="47819"/>
                </a:lnTo>
                <a:lnTo>
                  <a:pt x="155496" y="42185"/>
                </a:lnTo>
                <a:lnTo>
                  <a:pt x="157957" y="36525"/>
                </a:lnTo>
                <a:lnTo>
                  <a:pt x="163231" y="27695"/>
                </a:lnTo>
                <a:lnTo>
                  <a:pt x="165970" y="24007"/>
                </a:lnTo>
                <a:lnTo>
                  <a:pt x="166844" y="20595"/>
                </a:lnTo>
                <a:lnTo>
                  <a:pt x="166475" y="17369"/>
                </a:lnTo>
                <a:lnTo>
                  <a:pt x="165275" y="14265"/>
                </a:lnTo>
                <a:lnTo>
                  <a:pt x="161403" y="8277"/>
                </a:lnTo>
                <a:lnTo>
                  <a:pt x="159036" y="5346"/>
                </a:lnTo>
                <a:lnTo>
                  <a:pt x="156507" y="3393"/>
                </a:lnTo>
                <a:lnTo>
                  <a:pt x="153868" y="2090"/>
                </a:lnTo>
                <a:lnTo>
                  <a:pt x="148395" y="643"/>
                </a:lnTo>
                <a:lnTo>
                  <a:pt x="142788" y="0"/>
                </a:lnTo>
                <a:lnTo>
                  <a:pt x="134581" y="2254"/>
                </a:lnTo>
                <a:lnTo>
                  <a:pt x="129726" y="4189"/>
                </a:lnTo>
                <a:lnTo>
                  <a:pt x="124583" y="7384"/>
                </a:lnTo>
                <a:lnTo>
                  <a:pt x="119250" y="11418"/>
                </a:lnTo>
                <a:lnTo>
                  <a:pt x="113790" y="16013"/>
                </a:lnTo>
                <a:lnTo>
                  <a:pt x="108245" y="20981"/>
                </a:lnTo>
                <a:lnTo>
                  <a:pt x="97004" y="31582"/>
                </a:lnTo>
                <a:lnTo>
                  <a:pt x="58301" y="69817"/>
                </a:lnTo>
                <a:lnTo>
                  <a:pt x="52202" y="77806"/>
                </a:lnTo>
                <a:lnTo>
                  <a:pt x="47184" y="85989"/>
                </a:lnTo>
                <a:lnTo>
                  <a:pt x="42886" y="94302"/>
                </a:lnTo>
                <a:lnTo>
                  <a:pt x="39068" y="103654"/>
                </a:lnTo>
                <a:lnTo>
                  <a:pt x="35570" y="113699"/>
                </a:lnTo>
                <a:lnTo>
                  <a:pt x="32286" y="124205"/>
                </a:lnTo>
                <a:lnTo>
                  <a:pt x="28192" y="134067"/>
                </a:lnTo>
                <a:lnTo>
                  <a:pt x="23557" y="143499"/>
                </a:lnTo>
                <a:lnTo>
                  <a:pt x="18561" y="152645"/>
                </a:lnTo>
                <a:lnTo>
                  <a:pt x="15232" y="161599"/>
                </a:lnTo>
                <a:lnTo>
                  <a:pt x="13012" y="170426"/>
                </a:lnTo>
                <a:lnTo>
                  <a:pt x="11532" y="179169"/>
                </a:lnTo>
                <a:lnTo>
                  <a:pt x="10545" y="187854"/>
                </a:lnTo>
                <a:lnTo>
                  <a:pt x="9887" y="196502"/>
                </a:lnTo>
                <a:lnTo>
                  <a:pt x="9449" y="205125"/>
                </a:lnTo>
                <a:lnTo>
                  <a:pt x="8963" y="222326"/>
                </a:lnTo>
                <a:lnTo>
                  <a:pt x="8832" y="230913"/>
                </a:lnTo>
                <a:lnTo>
                  <a:pt x="10650" y="238543"/>
                </a:lnTo>
                <a:lnTo>
                  <a:pt x="13768" y="245535"/>
                </a:lnTo>
                <a:lnTo>
                  <a:pt x="17751" y="252101"/>
                </a:lnTo>
                <a:lnTo>
                  <a:pt x="22312" y="258383"/>
                </a:lnTo>
                <a:lnTo>
                  <a:pt x="27256" y="264477"/>
                </a:lnTo>
                <a:lnTo>
                  <a:pt x="32458" y="270444"/>
                </a:lnTo>
                <a:lnTo>
                  <a:pt x="37832" y="275374"/>
                </a:lnTo>
                <a:lnTo>
                  <a:pt x="43319" y="279614"/>
                </a:lnTo>
                <a:lnTo>
                  <a:pt x="48881" y="283393"/>
                </a:lnTo>
                <a:lnTo>
                  <a:pt x="54495" y="286865"/>
                </a:lnTo>
                <a:lnTo>
                  <a:pt x="60142" y="290132"/>
                </a:lnTo>
                <a:lnTo>
                  <a:pt x="65812" y="293262"/>
                </a:lnTo>
                <a:lnTo>
                  <a:pt x="72449" y="295349"/>
                </a:lnTo>
                <a:lnTo>
                  <a:pt x="79733" y="296740"/>
                </a:lnTo>
                <a:lnTo>
                  <a:pt x="87445" y="297668"/>
                </a:lnTo>
                <a:lnTo>
                  <a:pt x="95444" y="297334"/>
                </a:lnTo>
                <a:lnTo>
                  <a:pt x="103634" y="296159"/>
                </a:lnTo>
                <a:lnTo>
                  <a:pt x="111952" y="294423"/>
                </a:lnTo>
                <a:lnTo>
                  <a:pt x="120355" y="292313"/>
                </a:lnTo>
                <a:lnTo>
                  <a:pt x="128814" y="289954"/>
                </a:lnTo>
                <a:lnTo>
                  <a:pt x="137311" y="287428"/>
                </a:lnTo>
                <a:lnTo>
                  <a:pt x="145832" y="283840"/>
                </a:lnTo>
                <a:lnTo>
                  <a:pt x="154371" y="279543"/>
                </a:lnTo>
                <a:lnTo>
                  <a:pt x="162922" y="274773"/>
                </a:lnTo>
                <a:lnTo>
                  <a:pt x="182581" y="264393"/>
                </a:lnTo>
                <a:lnTo>
                  <a:pt x="193159" y="258958"/>
                </a:lnTo>
                <a:lnTo>
                  <a:pt x="203067" y="253430"/>
                </a:lnTo>
                <a:lnTo>
                  <a:pt x="212531" y="247839"/>
                </a:lnTo>
                <a:lnTo>
                  <a:pt x="221697" y="242207"/>
                </a:lnTo>
                <a:lnTo>
                  <a:pt x="229713" y="236548"/>
                </a:lnTo>
                <a:lnTo>
                  <a:pt x="236963" y="230869"/>
                </a:lnTo>
                <a:lnTo>
                  <a:pt x="243699" y="225179"/>
                </a:lnTo>
                <a:lnTo>
                  <a:pt x="251049" y="219480"/>
                </a:lnTo>
                <a:lnTo>
                  <a:pt x="258806" y="213776"/>
                </a:lnTo>
                <a:lnTo>
                  <a:pt x="266834" y="208069"/>
                </a:lnTo>
                <a:lnTo>
                  <a:pt x="274092" y="202358"/>
                </a:lnTo>
                <a:lnTo>
                  <a:pt x="280836" y="196647"/>
                </a:lnTo>
                <a:lnTo>
                  <a:pt x="287235" y="190934"/>
                </a:lnTo>
                <a:lnTo>
                  <a:pt x="294347" y="182046"/>
                </a:lnTo>
                <a:lnTo>
                  <a:pt x="298461" y="174921"/>
                </a:lnTo>
                <a:lnTo>
                  <a:pt x="305179" y="166507"/>
                </a:lnTo>
                <a:lnTo>
                  <a:pt x="308609" y="1623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8"/>
          <p:cNvSpPr/>
          <p:nvPr/>
        </p:nvSpPr>
        <p:spPr>
          <a:xfrm>
            <a:off x="2523172" y="1750283"/>
            <a:ext cx="505779" cy="749178"/>
          </a:xfrm>
          <a:custGeom>
            <a:avLst/>
            <a:gdLst/>
            <a:ahLst/>
            <a:cxnLst/>
            <a:rect l="0" t="0" r="0" b="0"/>
            <a:pathLst>
              <a:path w="505779" h="749178">
                <a:moveTo>
                  <a:pt x="0" y="727169"/>
                </a:moveTo>
                <a:lnTo>
                  <a:pt x="0" y="748751"/>
                </a:lnTo>
                <a:lnTo>
                  <a:pt x="953" y="749177"/>
                </a:lnTo>
                <a:lnTo>
                  <a:pt x="2540" y="748509"/>
                </a:lnTo>
                <a:lnTo>
                  <a:pt x="7381" y="745142"/>
                </a:lnTo>
                <a:lnTo>
                  <a:pt x="7778" y="743914"/>
                </a:lnTo>
                <a:lnTo>
                  <a:pt x="8526" y="724438"/>
                </a:lnTo>
                <a:lnTo>
                  <a:pt x="8542" y="719634"/>
                </a:lnTo>
                <a:lnTo>
                  <a:pt x="13114" y="699219"/>
                </a:lnTo>
                <a:lnTo>
                  <a:pt x="15951" y="679623"/>
                </a:lnTo>
                <a:lnTo>
                  <a:pt x="16614" y="662540"/>
                </a:lnTo>
                <a:lnTo>
                  <a:pt x="17862" y="643200"/>
                </a:lnTo>
                <a:lnTo>
                  <a:pt x="21591" y="625079"/>
                </a:lnTo>
                <a:lnTo>
                  <a:pt x="23883" y="602421"/>
                </a:lnTo>
                <a:lnTo>
                  <a:pt x="24495" y="589711"/>
                </a:lnTo>
                <a:lnTo>
                  <a:pt x="25855" y="577428"/>
                </a:lnTo>
                <a:lnTo>
                  <a:pt x="27714" y="565429"/>
                </a:lnTo>
                <a:lnTo>
                  <a:pt x="29906" y="553620"/>
                </a:lnTo>
                <a:lnTo>
                  <a:pt x="32341" y="530339"/>
                </a:lnTo>
                <a:lnTo>
                  <a:pt x="35329" y="507291"/>
                </a:lnTo>
                <a:lnTo>
                  <a:pt x="43007" y="484348"/>
                </a:lnTo>
                <a:lnTo>
                  <a:pt x="45816" y="471944"/>
                </a:lnTo>
                <a:lnTo>
                  <a:pt x="47689" y="458911"/>
                </a:lnTo>
                <a:lnTo>
                  <a:pt x="48938" y="445461"/>
                </a:lnTo>
                <a:lnTo>
                  <a:pt x="50723" y="432683"/>
                </a:lnTo>
                <a:lnTo>
                  <a:pt x="52865" y="420355"/>
                </a:lnTo>
                <a:lnTo>
                  <a:pt x="55246" y="408326"/>
                </a:lnTo>
                <a:lnTo>
                  <a:pt x="58738" y="395545"/>
                </a:lnTo>
                <a:lnTo>
                  <a:pt x="62971" y="382261"/>
                </a:lnTo>
                <a:lnTo>
                  <a:pt x="67698" y="368643"/>
                </a:lnTo>
                <a:lnTo>
                  <a:pt x="71802" y="354802"/>
                </a:lnTo>
                <a:lnTo>
                  <a:pt x="75491" y="340812"/>
                </a:lnTo>
                <a:lnTo>
                  <a:pt x="88254" y="288690"/>
                </a:lnTo>
                <a:lnTo>
                  <a:pt x="92174" y="275782"/>
                </a:lnTo>
                <a:lnTo>
                  <a:pt x="96692" y="262415"/>
                </a:lnTo>
                <a:lnTo>
                  <a:pt x="101609" y="248740"/>
                </a:lnTo>
                <a:lnTo>
                  <a:pt x="105839" y="234861"/>
                </a:lnTo>
                <a:lnTo>
                  <a:pt x="109612" y="220846"/>
                </a:lnTo>
                <a:lnTo>
                  <a:pt x="113080" y="206741"/>
                </a:lnTo>
                <a:lnTo>
                  <a:pt x="117296" y="193527"/>
                </a:lnTo>
                <a:lnTo>
                  <a:pt x="122013" y="180908"/>
                </a:lnTo>
                <a:lnTo>
                  <a:pt x="127062" y="168685"/>
                </a:lnTo>
                <a:lnTo>
                  <a:pt x="131380" y="156726"/>
                </a:lnTo>
                <a:lnTo>
                  <a:pt x="135212" y="144944"/>
                </a:lnTo>
                <a:lnTo>
                  <a:pt x="142962" y="122645"/>
                </a:lnTo>
                <a:lnTo>
                  <a:pt x="157083" y="94026"/>
                </a:lnTo>
                <a:lnTo>
                  <a:pt x="164429" y="76202"/>
                </a:lnTo>
                <a:lnTo>
                  <a:pt x="173410" y="61295"/>
                </a:lnTo>
                <a:lnTo>
                  <a:pt x="186636" y="42193"/>
                </a:lnTo>
                <a:lnTo>
                  <a:pt x="196587" y="24468"/>
                </a:lnTo>
                <a:lnTo>
                  <a:pt x="199638" y="18672"/>
                </a:lnTo>
                <a:lnTo>
                  <a:pt x="202624" y="14808"/>
                </a:lnTo>
                <a:lnTo>
                  <a:pt x="205568" y="12231"/>
                </a:lnTo>
                <a:lnTo>
                  <a:pt x="208483" y="10514"/>
                </a:lnTo>
                <a:lnTo>
                  <a:pt x="210426" y="8417"/>
                </a:lnTo>
                <a:lnTo>
                  <a:pt x="211722" y="6066"/>
                </a:lnTo>
                <a:lnTo>
                  <a:pt x="213801" y="0"/>
                </a:lnTo>
                <a:lnTo>
                  <a:pt x="214924" y="454"/>
                </a:lnTo>
                <a:lnTo>
                  <a:pt x="218712" y="3500"/>
                </a:lnTo>
                <a:lnTo>
                  <a:pt x="221055" y="4693"/>
                </a:lnTo>
                <a:lnTo>
                  <a:pt x="226199" y="6019"/>
                </a:lnTo>
                <a:lnTo>
                  <a:pt x="227952" y="7325"/>
                </a:lnTo>
                <a:lnTo>
                  <a:pt x="229121" y="9148"/>
                </a:lnTo>
                <a:lnTo>
                  <a:pt x="229900" y="11316"/>
                </a:lnTo>
                <a:lnTo>
                  <a:pt x="242932" y="28483"/>
                </a:lnTo>
                <a:lnTo>
                  <a:pt x="250022" y="50218"/>
                </a:lnTo>
                <a:lnTo>
                  <a:pt x="252407" y="55841"/>
                </a:lnTo>
                <a:lnTo>
                  <a:pt x="268968" y="79506"/>
                </a:lnTo>
                <a:lnTo>
                  <a:pt x="279296" y="102516"/>
                </a:lnTo>
                <a:lnTo>
                  <a:pt x="285422" y="119028"/>
                </a:lnTo>
                <a:lnTo>
                  <a:pt x="297115" y="152912"/>
                </a:lnTo>
                <a:lnTo>
                  <a:pt x="302866" y="170001"/>
                </a:lnTo>
                <a:lnTo>
                  <a:pt x="308597" y="189661"/>
                </a:lnTo>
                <a:lnTo>
                  <a:pt x="315272" y="211099"/>
                </a:lnTo>
                <a:lnTo>
                  <a:pt x="324588" y="233327"/>
                </a:lnTo>
                <a:lnTo>
                  <a:pt x="335079" y="255906"/>
                </a:lnTo>
                <a:lnTo>
                  <a:pt x="374377" y="335705"/>
                </a:lnTo>
                <a:lnTo>
                  <a:pt x="391490" y="369985"/>
                </a:lnTo>
                <a:lnTo>
                  <a:pt x="397201" y="382367"/>
                </a:lnTo>
                <a:lnTo>
                  <a:pt x="414340" y="421594"/>
                </a:lnTo>
                <a:lnTo>
                  <a:pt x="425769" y="445943"/>
                </a:lnTo>
                <a:lnTo>
                  <a:pt x="442913" y="481071"/>
                </a:lnTo>
                <a:lnTo>
                  <a:pt x="451803" y="504127"/>
                </a:lnTo>
                <a:lnTo>
                  <a:pt x="458929" y="527074"/>
                </a:lnTo>
                <a:lnTo>
                  <a:pt x="468295" y="560461"/>
                </a:lnTo>
                <a:lnTo>
                  <a:pt x="474196" y="579734"/>
                </a:lnTo>
                <a:lnTo>
                  <a:pt x="491477" y="632722"/>
                </a:lnTo>
                <a:lnTo>
                  <a:pt x="495508" y="653994"/>
                </a:lnTo>
                <a:lnTo>
                  <a:pt x="497822" y="677296"/>
                </a:lnTo>
                <a:lnTo>
                  <a:pt x="503924" y="692059"/>
                </a:lnTo>
                <a:lnTo>
                  <a:pt x="505778" y="7100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9"/>
          <p:cNvSpPr/>
          <p:nvPr/>
        </p:nvSpPr>
        <p:spPr>
          <a:xfrm>
            <a:off x="2497698" y="2065972"/>
            <a:ext cx="599832" cy="102871"/>
          </a:xfrm>
          <a:custGeom>
            <a:avLst/>
            <a:gdLst/>
            <a:ahLst/>
            <a:cxnLst/>
            <a:rect l="0" t="0" r="0" b="0"/>
            <a:pathLst>
              <a:path w="599832" h="102871">
                <a:moveTo>
                  <a:pt x="42619" y="102870"/>
                </a:moveTo>
                <a:lnTo>
                  <a:pt x="38068" y="98319"/>
                </a:lnTo>
                <a:lnTo>
                  <a:pt x="35775" y="96979"/>
                </a:lnTo>
                <a:lnTo>
                  <a:pt x="27019" y="94651"/>
                </a:lnTo>
                <a:lnTo>
                  <a:pt x="23620" y="91915"/>
                </a:lnTo>
                <a:lnTo>
                  <a:pt x="21381" y="89851"/>
                </a:lnTo>
                <a:lnTo>
                  <a:pt x="17983" y="88476"/>
                </a:lnTo>
                <a:lnTo>
                  <a:pt x="0" y="85757"/>
                </a:lnTo>
                <a:lnTo>
                  <a:pt x="4380" y="85735"/>
                </a:lnTo>
                <a:lnTo>
                  <a:pt x="6649" y="86684"/>
                </a:lnTo>
                <a:lnTo>
                  <a:pt x="9114" y="88269"/>
                </a:lnTo>
                <a:lnTo>
                  <a:pt x="11710" y="90279"/>
                </a:lnTo>
                <a:lnTo>
                  <a:pt x="14393" y="91618"/>
                </a:lnTo>
                <a:lnTo>
                  <a:pt x="19914" y="93107"/>
                </a:lnTo>
                <a:lnTo>
                  <a:pt x="32928" y="93945"/>
                </a:lnTo>
                <a:lnTo>
                  <a:pt x="53400" y="94193"/>
                </a:lnTo>
                <a:lnTo>
                  <a:pt x="99990" y="94288"/>
                </a:lnTo>
                <a:lnTo>
                  <a:pt x="118600" y="91754"/>
                </a:lnTo>
                <a:lnTo>
                  <a:pt x="127563" y="89744"/>
                </a:lnTo>
                <a:lnTo>
                  <a:pt x="138301" y="88404"/>
                </a:lnTo>
                <a:lnTo>
                  <a:pt x="150222" y="87511"/>
                </a:lnTo>
                <a:lnTo>
                  <a:pt x="162932" y="86916"/>
                </a:lnTo>
                <a:lnTo>
                  <a:pt x="175215" y="85566"/>
                </a:lnTo>
                <a:lnTo>
                  <a:pt x="187214" y="83714"/>
                </a:lnTo>
                <a:lnTo>
                  <a:pt x="238397" y="73898"/>
                </a:lnTo>
                <a:lnTo>
                  <a:pt x="252195" y="70220"/>
                </a:lnTo>
                <a:lnTo>
                  <a:pt x="266157" y="65864"/>
                </a:lnTo>
                <a:lnTo>
                  <a:pt x="280227" y="61054"/>
                </a:lnTo>
                <a:lnTo>
                  <a:pt x="294369" y="56895"/>
                </a:lnTo>
                <a:lnTo>
                  <a:pt x="308560" y="53170"/>
                </a:lnTo>
                <a:lnTo>
                  <a:pt x="373938" y="37376"/>
                </a:lnTo>
                <a:lnTo>
                  <a:pt x="401009" y="31534"/>
                </a:lnTo>
                <a:lnTo>
                  <a:pt x="412991" y="28643"/>
                </a:lnTo>
                <a:lnTo>
                  <a:pt x="423836" y="25763"/>
                </a:lnTo>
                <a:lnTo>
                  <a:pt x="444459" y="20023"/>
                </a:lnTo>
                <a:lnTo>
                  <a:pt x="500055" y="5718"/>
                </a:lnTo>
                <a:lnTo>
                  <a:pt x="517704" y="2541"/>
                </a:lnTo>
                <a:lnTo>
                  <a:pt x="532850" y="1130"/>
                </a:lnTo>
                <a:lnTo>
                  <a:pt x="549107" y="502"/>
                </a:lnTo>
                <a:lnTo>
                  <a:pt x="569139" y="99"/>
                </a:lnTo>
                <a:lnTo>
                  <a:pt x="5998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0"/>
          <p:cNvSpPr/>
          <p:nvPr/>
        </p:nvSpPr>
        <p:spPr>
          <a:xfrm>
            <a:off x="3294697" y="2108835"/>
            <a:ext cx="360046" cy="8573"/>
          </a:xfrm>
          <a:custGeom>
            <a:avLst/>
            <a:gdLst/>
            <a:ahLst/>
            <a:cxnLst/>
            <a:rect l="0" t="0" r="0" b="0"/>
            <a:pathLst>
              <a:path w="360046" h="8573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2540" y="8042"/>
                </a:lnTo>
                <a:lnTo>
                  <a:pt x="4551" y="8219"/>
                </a:lnTo>
                <a:lnTo>
                  <a:pt x="11932" y="8467"/>
                </a:lnTo>
                <a:lnTo>
                  <a:pt x="128740" y="8572"/>
                </a:lnTo>
                <a:lnTo>
                  <a:pt x="137262" y="7619"/>
                </a:lnTo>
                <a:lnTo>
                  <a:pt x="145801" y="6032"/>
                </a:lnTo>
                <a:lnTo>
                  <a:pt x="154350" y="4021"/>
                </a:lnTo>
                <a:lnTo>
                  <a:pt x="163860" y="2681"/>
                </a:lnTo>
                <a:lnTo>
                  <a:pt x="174010" y="1787"/>
                </a:lnTo>
                <a:lnTo>
                  <a:pt x="184587" y="1191"/>
                </a:lnTo>
                <a:lnTo>
                  <a:pt x="203958" y="529"/>
                </a:lnTo>
                <a:lnTo>
                  <a:pt x="235127" y="104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1"/>
          <p:cNvSpPr/>
          <p:nvPr/>
        </p:nvSpPr>
        <p:spPr>
          <a:xfrm>
            <a:off x="3337594" y="2220277"/>
            <a:ext cx="385729" cy="25709"/>
          </a:xfrm>
          <a:custGeom>
            <a:avLst/>
            <a:gdLst/>
            <a:ahLst/>
            <a:cxnLst/>
            <a:rect l="0" t="0" r="0" b="0"/>
            <a:pathLst>
              <a:path w="385729" h="25709">
                <a:moveTo>
                  <a:pt x="25683" y="0"/>
                </a:moveTo>
                <a:lnTo>
                  <a:pt x="21132" y="4551"/>
                </a:lnTo>
                <a:lnTo>
                  <a:pt x="18839" y="5891"/>
                </a:lnTo>
                <a:lnTo>
                  <a:pt x="16358" y="6785"/>
                </a:lnTo>
                <a:lnTo>
                  <a:pt x="10083" y="8220"/>
                </a:lnTo>
                <a:lnTo>
                  <a:pt x="359" y="8563"/>
                </a:lnTo>
                <a:lnTo>
                  <a:pt x="228" y="9519"/>
                </a:lnTo>
                <a:lnTo>
                  <a:pt x="141" y="11109"/>
                </a:lnTo>
                <a:lnTo>
                  <a:pt x="0" y="15953"/>
                </a:lnTo>
                <a:lnTo>
                  <a:pt x="941" y="17303"/>
                </a:lnTo>
                <a:lnTo>
                  <a:pt x="2521" y="19155"/>
                </a:lnTo>
                <a:lnTo>
                  <a:pt x="4526" y="21343"/>
                </a:lnTo>
                <a:lnTo>
                  <a:pt x="7768" y="22801"/>
                </a:lnTo>
                <a:lnTo>
                  <a:pt x="11835" y="23773"/>
                </a:lnTo>
                <a:lnTo>
                  <a:pt x="16451" y="24421"/>
                </a:lnTo>
                <a:lnTo>
                  <a:pt x="24120" y="25141"/>
                </a:lnTo>
                <a:lnTo>
                  <a:pt x="32608" y="25461"/>
                </a:lnTo>
                <a:lnTo>
                  <a:pt x="91703" y="25708"/>
                </a:lnTo>
                <a:lnTo>
                  <a:pt x="101129" y="24759"/>
                </a:lnTo>
                <a:lnTo>
                  <a:pt x="110270" y="23173"/>
                </a:lnTo>
                <a:lnTo>
                  <a:pt x="119222" y="21164"/>
                </a:lnTo>
                <a:lnTo>
                  <a:pt x="128047" y="19824"/>
                </a:lnTo>
                <a:lnTo>
                  <a:pt x="136788" y="18931"/>
                </a:lnTo>
                <a:lnTo>
                  <a:pt x="145473" y="18336"/>
                </a:lnTo>
                <a:lnTo>
                  <a:pt x="154121" y="17939"/>
                </a:lnTo>
                <a:lnTo>
                  <a:pt x="171349" y="17498"/>
                </a:lnTo>
                <a:lnTo>
                  <a:pt x="223641" y="17166"/>
                </a:lnTo>
                <a:lnTo>
                  <a:pt x="385728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2"/>
          <p:cNvSpPr/>
          <p:nvPr/>
        </p:nvSpPr>
        <p:spPr>
          <a:xfrm>
            <a:off x="3852014" y="1911667"/>
            <a:ext cx="265139" cy="531495"/>
          </a:xfrm>
          <a:custGeom>
            <a:avLst/>
            <a:gdLst/>
            <a:ahLst/>
            <a:cxnLst/>
            <a:rect l="0" t="0" r="0" b="0"/>
            <a:pathLst>
              <a:path w="265139" h="531495">
                <a:moveTo>
                  <a:pt x="8468" y="0"/>
                </a:moveTo>
                <a:lnTo>
                  <a:pt x="1087" y="0"/>
                </a:lnTo>
                <a:lnTo>
                  <a:pt x="690" y="953"/>
                </a:lnTo>
                <a:lnTo>
                  <a:pt x="0" y="7381"/>
                </a:lnTo>
                <a:lnTo>
                  <a:pt x="4477" y="12770"/>
                </a:lnTo>
                <a:lnTo>
                  <a:pt x="5808" y="16133"/>
                </a:lnTo>
                <a:lnTo>
                  <a:pt x="8632" y="29969"/>
                </a:lnTo>
                <a:lnTo>
                  <a:pt x="12669" y="40624"/>
                </a:lnTo>
                <a:lnTo>
                  <a:pt x="15098" y="54250"/>
                </a:lnTo>
                <a:lnTo>
                  <a:pt x="16177" y="68879"/>
                </a:lnTo>
                <a:lnTo>
                  <a:pt x="16656" y="81730"/>
                </a:lnTo>
                <a:lnTo>
                  <a:pt x="16964" y="112347"/>
                </a:lnTo>
                <a:lnTo>
                  <a:pt x="17030" y="158975"/>
                </a:lnTo>
                <a:lnTo>
                  <a:pt x="17986" y="168848"/>
                </a:lnTo>
                <a:lnTo>
                  <a:pt x="19576" y="178288"/>
                </a:lnTo>
                <a:lnTo>
                  <a:pt x="21588" y="187439"/>
                </a:lnTo>
                <a:lnTo>
                  <a:pt x="22930" y="197349"/>
                </a:lnTo>
                <a:lnTo>
                  <a:pt x="23825" y="207766"/>
                </a:lnTo>
                <a:lnTo>
                  <a:pt x="24421" y="218521"/>
                </a:lnTo>
                <a:lnTo>
                  <a:pt x="25771" y="229501"/>
                </a:lnTo>
                <a:lnTo>
                  <a:pt x="27623" y="240630"/>
                </a:lnTo>
                <a:lnTo>
                  <a:pt x="29811" y="251860"/>
                </a:lnTo>
                <a:lnTo>
                  <a:pt x="31269" y="262204"/>
                </a:lnTo>
                <a:lnTo>
                  <a:pt x="32241" y="271958"/>
                </a:lnTo>
                <a:lnTo>
                  <a:pt x="32889" y="281318"/>
                </a:lnTo>
                <a:lnTo>
                  <a:pt x="34274" y="291368"/>
                </a:lnTo>
                <a:lnTo>
                  <a:pt x="36149" y="301878"/>
                </a:lnTo>
                <a:lnTo>
                  <a:pt x="38352" y="312694"/>
                </a:lnTo>
                <a:lnTo>
                  <a:pt x="43340" y="334873"/>
                </a:lnTo>
                <a:lnTo>
                  <a:pt x="46003" y="346121"/>
                </a:lnTo>
                <a:lnTo>
                  <a:pt x="47779" y="356477"/>
                </a:lnTo>
                <a:lnTo>
                  <a:pt x="48963" y="366239"/>
                </a:lnTo>
                <a:lnTo>
                  <a:pt x="49752" y="375604"/>
                </a:lnTo>
                <a:lnTo>
                  <a:pt x="51231" y="384705"/>
                </a:lnTo>
                <a:lnTo>
                  <a:pt x="53169" y="393630"/>
                </a:lnTo>
                <a:lnTo>
                  <a:pt x="55414" y="402438"/>
                </a:lnTo>
                <a:lnTo>
                  <a:pt x="56910" y="411167"/>
                </a:lnTo>
                <a:lnTo>
                  <a:pt x="57908" y="419844"/>
                </a:lnTo>
                <a:lnTo>
                  <a:pt x="58573" y="428486"/>
                </a:lnTo>
                <a:lnTo>
                  <a:pt x="59969" y="437105"/>
                </a:lnTo>
                <a:lnTo>
                  <a:pt x="61852" y="445708"/>
                </a:lnTo>
                <a:lnTo>
                  <a:pt x="65532" y="461935"/>
                </a:lnTo>
                <a:lnTo>
                  <a:pt x="67167" y="475497"/>
                </a:lnTo>
                <a:lnTo>
                  <a:pt x="67894" y="487875"/>
                </a:lnTo>
                <a:lnTo>
                  <a:pt x="68303" y="503013"/>
                </a:lnTo>
                <a:lnTo>
                  <a:pt x="68474" y="530721"/>
                </a:lnTo>
                <a:lnTo>
                  <a:pt x="68475" y="531482"/>
                </a:lnTo>
                <a:lnTo>
                  <a:pt x="56544" y="519562"/>
                </a:lnTo>
                <a:lnTo>
                  <a:pt x="54806" y="515920"/>
                </a:lnTo>
                <a:lnTo>
                  <a:pt x="51408" y="502644"/>
                </a:lnTo>
                <a:lnTo>
                  <a:pt x="45744" y="491302"/>
                </a:lnTo>
                <a:lnTo>
                  <a:pt x="43643" y="475348"/>
                </a:lnTo>
                <a:lnTo>
                  <a:pt x="43151" y="460821"/>
                </a:lnTo>
                <a:lnTo>
                  <a:pt x="45473" y="447379"/>
                </a:lnTo>
                <a:lnTo>
                  <a:pt x="48727" y="435055"/>
                </a:lnTo>
                <a:lnTo>
                  <a:pt x="50174" y="423228"/>
                </a:lnTo>
                <a:lnTo>
                  <a:pt x="53356" y="411621"/>
                </a:lnTo>
                <a:lnTo>
                  <a:pt x="55539" y="405859"/>
                </a:lnTo>
                <a:lnTo>
                  <a:pt x="63043" y="394377"/>
                </a:lnTo>
                <a:lnTo>
                  <a:pt x="67711" y="388648"/>
                </a:lnTo>
                <a:lnTo>
                  <a:pt x="75438" y="379743"/>
                </a:lnTo>
                <a:lnTo>
                  <a:pt x="82047" y="371657"/>
                </a:lnTo>
                <a:lnTo>
                  <a:pt x="88160" y="361714"/>
                </a:lnTo>
                <a:lnTo>
                  <a:pt x="92076" y="357347"/>
                </a:lnTo>
                <a:lnTo>
                  <a:pt x="96592" y="353484"/>
                </a:lnTo>
                <a:lnTo>
                  <a:pt x="101507" y="349956"/>
                </a:lnTo>
                <a:lnTo>
                  <a:pt x="106689" y="346652"/>
                </a:lnTo>
                <a:lnTo>
                  <a:pt x="112049" y="343496"/>
                </a:lnTo>
                <a:lnTo>
                  <a:pt x="117527" y="340440"/>
                </a:lnTo>
                <a:lnTo>
                  <a:pt x="124037" y="337450"/>
                </a:lnTo>
                <a:lnTo>
                  <a:pt x="131233" y="334504"/>
                </a:lnTo>
                <a:lnTo>
                  <a:pt x="138889" y="331588"/>
                </a:lnTo>
                <a:lnTo>
                  <a:pt x="145898" y="329643"/>
                </a:lnTo>
                <a:lnTo>
                  <a:pt x="152476" y="328347"/>
                </a:lnTo>
                <a:lnTo>
                  <a:pt x="158765" y="327483"/>
                </a:lnTo>
                <a:lnTo>
                  <a:pt x="163912" y="326907"/>
                </a:lnTo>
                <a:lnTo>
                  <a:pt x="172169" y="326267"/>
                </a:lnTo>
                <a:lnTo>
                  <a:pt x="176657" y="327049"/>
                </a:lnTo>
                <a:lnTo>
                  <a:pt x="181554" y="328523"/>
                </a:lnTo>
                <a:lnTo>
                  <a:pt x="186723" y="330457"/>
                </a:lnTo>
                <a:lnTo>
                  <a:pt x="192075" y="331748"/>
                </a:lnTo>
                <a:lnTo>
                  <a:pt x="197548" y="332608"/>
                </a:lnTo>
                <a:lnTo>
                  <a:pt x="203101" y="333181"/>
                </a:lnTo>
                <a:lnTo>
                  <a:pt x="208708" y="335468"/>
                </a:lnTo>
                <a:lnTo>
                  <a:pt x="214352" y="338898"/>
                </a:lnTo>
                <a:lnTo>
                  <a:pt x="220019" y="343089"/>
                </a:lnTo>
                <a:lnTo>
                  <a:pt x="224749" y="346836"/>
                </a:lnTo>
                <a:lnTo>
                  <a:pt x="232545" y="353540"/>
                </a:lnTo>
                <a:lnTo>
                  <a:pt x="239186" y="359694"/>
                </a:lnTo>
                <a:lnTo>
                  <a:pt x="245311" y="366556"/>
                </a:lnTo>
                <a:lnTo>
                  <a:pt x="251209" y="375957"/>
                </a:lnTo>
                <a:lnTo>
                  <a:pt x="257006" y="386484"/>
                </a:lnTo>
                <a:lnTo>
                  <a:pt x="259885" y="391959"/>
                </a:lnTo>
                <a:lnTo>
                  <a:pt x="263084" y="403122"/>
                </a:lnTo>
                <a:lnTo>
                  <a:pt x="264885" y="417576"/>
                </a:lnTo>
                <a:lnTo>
                  <a:pt x="265138" y="421259"/>
                </a:lnTo>
                <a:lnTo>
                  <a:pt x="262878" y="430431"/>
                </a:lnTo>
                <a:lnTo>
                  <a:pt x="258791" y="443765"/>
                </a:lnTo>
                <a:lnTo>
                  <a:pt x="256883" y="451546"/>
                </a:lnTo>
                <a:lnTo>
                  <a:pt x="252860" y="461355"/>
                </a:lnTo>
                <a:lnTo>
                  <a:pt x="249501" y="465685"/>
                </a:lnTo>
                <a:lnTo>
                  <a:pt x="245357" y="469524"/>
                </a:lnTo>
                <a:lnTo>
                  <a:pt x="240688" y="473036"/>
                </a:lnTo>
                <a:lnTo>
                  <a:pt x="235672" y="477282"/>
                </a:lnTo>
                <a:lnTo>
                  <a:pt x="230422" y="482019"/>
                </a:lnTo>
                <a:lnTo>
                  <a:pt x="225018" y="487081"/>
                </a:lnTo>
                <a:lnTo>
                  <a:pt x="219509" y="491408"/>
                </a:lnTo>
                <a:lnTo>
                  <a:pt x="213932" y="495245"/>
                </a:lnTo>
                <a:lnTo>
                  <a:pt x="208309" y="498756"/>
                </a:lnTo>
                <a:lnTo>
                  <a:pt x="202655" y="502049"/>
                </a:lnTo>
                <a:lnTo>
                  <a:pt x="196981" y="505197"/>
                </a:lnTo>
                <a:lnTo>
                  <a:pt x="191293" y="508248"/>
                </a:lnTo>
                <a:lnTo>
                  <a:pt x="184644" y="511234"/>
                </a:lnTo>
                <a:lnTo>
                  <a:pt x="177354" y="514178"/>
                </a:lnTo>
                <a:lnTo>
                  <a:pt x="169636" y="517093"/>
                </a:lnTo>
                <a:lnTo>
                  <a:pt x="162586" y="519989"/>
                </a:lnTo>
                <a:lnTo>
                  <a:pt x="155981" y="522871"/>
                </a:lnTo>
                <a:lnTo>
                  <a:pt x="149673" y="525746"/>
                </a:lnTo>
                <a:lnTo>
                  <a:pt x="143562" y="527662"/>
                </a:lnTo>
                <a:lnTo>
                  <a:pt x="137583" y="528940"/>
                </a:lnTo>
                <a:lnTo>
                  <a:pt x="131692" y="529792"/>
                </a:lnTo>
                <a:lnTo>
                  <a:pt x="125860" y="530360"/>
                </a:lnTo>
                <a:lnTo>
                  <a:pt x="120067" y="530738"/>
                </a:lnTo>
                <a:lnTo>
                  <a:pt x="109503" y="531159"/>
                </a:lnTo>
                <a:lnTo>
                  <a:pt x="101632" y="531346"/>
                </a:lnTo>
                <a:lnTo>
                  <a:pt x="64544" y="531494"/>
                </a:lnTo>
                <a:lnTo>
                  <a:pt x="62045" y="530542"/>
                </a:lnTo>
                <a:lnTo>
                  <a:pt x="53976" y="525603"/>
                </a:lnTo>
                <a:lnTo>
                  <a:pt x="48379" y="524114"/>
                </a:lnTo>
                <a:lnTo>
                  <a:pt x="46505" y="522765"/>
                </a:lnTo>
                <a:lnTo>
                  <a:pt x="45257" y="520912"/>
                </a:lnTo>
                <a:lnTo>
                  <a:pt x="42758" y="5143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3"/>
          <p:cNvSpPr/>
          <p:nvPr/>
        </p:nvSpPr>
        <p:spPr>
          <a:xfrm>
            <a:off x="4240746" y="1920239"/>
            <a:ext cx="476987" cy="518947"/>
          </a:xfrm>
          <a:custGeom>
            <a:avLst/>
            <a:gdLst/>
            <a:ahLst/>
            <a:cxnLst/>
            <a:rect l="0" t="0" r="0" b="0"/>
            <a:pathLst>
              <a:path w="476987" h="518947">
                <a:moveTo>
                  <a:pt x="5499" y="0"/>
                </a:moveTo>
                <a:lnTo>
                  <a:pt x="560" y="0"/>
                </a:lnTo>
                <a:lnTo>
                  <a:pt x="2669" y="0"/>
                </a:lnTo>
                <a:lnTo>
                  <a:pt x="0" y="0"/>
                </a:lnTo>
                <a:lnTo>
                  <a:pt x="2420" y="0"/>
                </a:lnTo>
                <a:lnTo>
                  <a:pt x="3446" y="953"/>
                </a:lnTo>
                <a:lnTo>
                  <a:pt x="4130" y="2541"/>
                </a:lnTo>
                <a:lnTo>
                  <a:pt x="5093" y="9326"/>
                </a:lnTo>
                <a:lnTo>
                  <a:pt x="5445" y="23912"/>
                </a:lnTo>
                <a:lnTo>
                  <a:pt x="5492" y="49093"/>
                </a:lnTo>
                <a:lnTo>
                  <a:pt x="8036" y="60237"/>
                </a:lnTo>
                <a:lnTo>
                  <a:pt x="11389" y="72492"/>
                </a:lnTo>
                <a:lnTo>
                  <a:pt x="12879" y="87464"/>
                </a:lnTo>
                <a:lnTo>
                  <a:pt x="13541" y="103643"/>
                </a:lnTo>
                <a:lnTo>
                  <a:pt x="14788" y="119407"/>
                </a:lnTo>
                <a:lnTo>
                  <a:pt x="18517" y="132762"/>
                </a:lnTo>
                <a:lnTo>
                  <a:pt x="20810" y="147588"/>
                </a:lnTo>
                <a:lnTo>
                  <a:pt x="21421" y="155543"/>
                </a:lnTo>
                <a:lnTo>
                  <a:pt x="22781" y="164655"/>
                </a:lnTo>
                <a:lnTo>
                  <a:pt x="24640" y="174540"/>
                </a:lnTo>
                <a:lnTo>
                  <a:pt x="26832" y="184940"/>
                </a:lnTo>
                <a:lnTo>
                  <a:pt x="28293" y="194731"/>
                </a:lnTo>
                <a:lnTo>
                  <a:pt x="29268" y="204116"/>
                </a:lnTo>
                <a:lnTo>
                  <a:pt x="29917" y="213230"/>
                </a:lnTo>
                <a:lnTo>
                  <a:pt x="30350" y="222163"/>
                </a:lnTo>
                <a:lnTo>
                  <a:pt x="30832" y="239710"/>
                </a:lnTo>
                <a:lnTo>
                  <a:pt x="31215" y="393846"/>
                </a:lnTo>
                <a:lnTo>
                  <a:pt x="30263" y="402582"/>
                </a:lnTo>
                <a:lnTo>
                  <a:pt x="28676" y="411263"/>
                </a:lnTo>
                <a:lnTo>
                  <a:pt x="26665" y="419908"/>
                </a:lnTo>
                <a:lnTo>
                  <a:pt x="24431" y="434594"/>
                </a:lnTo>
                <a:lnTo>
                  <a:pt x="23438" y="447470"/>
                </a:lnTo>
                <a:lnTo>
                  <a:pt x="22997" y="459544"/>
                </a:lnTo>
                <a:lnTo>
                  <a:pt x="22674" y="477820"/>
                </a:lnTo>
                <a:lnTo>
                  <a:pt x="22644" y="488511"/>
                </a:lnTo>
                <a:lnTo>
                  <a:pt x="22644" y="447170"/>
                </a:lnTo>
                <a:lnTo>
                  <a:pt x="23596" y="442893"/>
                </a:lnTo>
                <a:lnTo>
                  <a:pt x="28535" y="430419"/>
                </a:lnTo>
                <a:lnTo>
                  <a:pt x="30025" y="417040"/>
                </a:lnTo>
                <a:lnTo>
                  <a:pt x="33227" y="404109"/>
                </a:lnTo>
                <a:lnTo>
                  <a:pt x="35414" y="397994"/>
                </a:lnTo>
                <a:lnTo>
                  <a:pt x="42924" y="386119"/>
                </a:lnTo>
                <a:lnTo>
                  <a:pt x="52612" y="373539"/>
                </a:lnTo>
                <a:lnTo>
                  <a:pt x="63268" y="358423"/>
                </a:lnTo>
                <a:lnTo>
                  <a:pt x="71814" y="344719"/>
                </a:lnTo>
                <a:lnTo>
                  <a:pt x="79740" y="332279"/>
                </a:lnTo>
                <a:lnTo>
                  <a:pt x="89612" y="320400"/>
                </a:lnTo>
                <a:lnTo>
                  <a:pt x="100350" y="311310"/>
                </a:lnTo>
                <a:lnTo>
                  <a:pt x="111472" y="303143"/>
                </a:lnTo>
                <a:lnTo>
                  <a:pt x="122765" y="293163"/>
                </a:lnTo>
                <a:lnTo>
                  <a:pt x="136675" y="284917"/>
                </a:lnTo>
                <a:lnTo>
                  <a:pt x="150477" y="279030"/>
                </a:lnTo>
                <a:lnTo>
                  <a:pt x="159786" y="276414"/>
                </a:lnTo>
                <a:lnTo>
                  <a:pt x="172178" y="275251"/>
                </a:lnTo>
                <a:lnTo>
                  <a:pt x="190140" y="274596"/>
                </a:lnTo>
                <a:lnTo>
                  <a:pt x="194315" y="274504"/>
                </a:lnTo>
                <a:lnTo>
                  <a:pt x="204035" y="276942"/>
                </a:lnTo>
                <a:lnTo>
                  <a:pt x="213752" y="281201"/>
                </a:lnTo>
                <a:lnTo>
                  <a:pt x="221245" y="286269"/>
                </a:lnTo>
                <a:lnTo>
                  <a:pt x="227751" y="294236"/>
                </a:lnTo>
                <a:lnTo>
                  <a:pt x="236769" y="309432"/>
                </a:lnTo>
                <a:lnTo>
                  <a:pt x="239689" y="314873"/>
                </a:lnTo>
                <a:lnTo>
                  <a:pt x="242933" y="328539"/>
                </a:lnTo>
                <a:lnTo>
                  <a:pt x="244375" y="343185"/>
                </a:lnTo>
                <a:lnTo>
                  <a:pt x="245016" y="356044"/>
                </a:lnTo>
                <a:lnTo>
                  <a:pt x="245301" y="370650"/>
                </a:lnTo>
                <a:lnTo>
                  <a:pt x="246380" y="386666"/>
                </a:lnTo>
                <a:lnTo>
                  <a:pt x="248001" y="394938"/>
                </a:lnTo>
                <a:lnTo>
                  <a:pt x="251390" y="410796"/>
                </a:lnTo>
                <a:lnTo>
                  <a:pt x="252896" y="424194"/>
                </a:lnTo>
                <a:lnTo>
                  <a:pt x="253566" y="436498"/>
                </a:lnTo>
                <a:lnTo>
                  <a:pt x="253863" y="448317"/>
                </a:lnTo>
                <a:lnTo>
                  <a:pt x="253995" y="459920"/>
                </a:lnTo>
                <a:lnTo>
                  <a:pt x="256594" y="471427"/>
                </a:lnTo>
                <a:lnTo>
                  <a:pt x="258621" y="477162"/>
                </a:lnTo>
                <a:lnTo>
                  <a:pt x="261877" y="481938"/>
                </a:lnTo>
                <a:lnTo>
                  <a:pt x="274608" y="493211"/>
                </a:lnTo>
                <a:lnTo>
                  <a:pt x="287926" y="505554"/>
                </a:lnTo>
                <a:lnTo>
                  <a:pt x="290939" y="508486"/>
                </a:lnTo>
                <a:lnTo>
                  <a:pt x="294852" y="510441"/>
                </a:lnTo>
                <a:lnTo>
                  <a:pt x="309461" y="514145"/>
                </a:lnTo>
                <a:lnTo>
                  <a:pt x="320298" y="518387"/>
                </a:lnTo>
                <a:lnTo>
                  <a:pt x="324902" y="518946"/>
                </a:lnTo>
                <a:lnTo>
                  <a:pt x="328925" y="518367"/>
                </a:lnTo>
                <a:lnTo>
                  <a:pt x="337838" y="515183"/>
                </a:lnTo>
                <a:lnTo>
                  <a:pt x="351326" y="510593"/>
                </a:lnTo>
                <a:lnTo>
                  <a:pt x="364305" y="505378"/>
                </a:lnTo>
                <a:lnTo>
                  <a:pt x="376423" y="498933"/>
                </a:lnTo>
                <a:lnTo>
                  <a:pt x="388159" y="489718"/>
                </a:lnTo>
                <a:lnTo>
                  <a:pt x="399725" y="479273"/>
                </a:lnTo>
                <a:lnTo>
                  <a:pt x="411215" y="468280"/>
                </a:lnTo>
                <a:lnTo>
                  <a:pt x="439833" y="440010"/>
                </a:lnTo>
                <a:lnTo>
                  <a:pt x="448726" y="428605"/>
                </a:lnTo>
                <a:lnTo>
                  <a:pt x="459088" y="414015"/>
                </a:lnTo>
                <a:lnTo>
                  <a:pt x="468190" y="401119"/>
                </a:lnTo>
                <a:lnTo>
                  <a:pt x="473077" y="391635"/>
                </a:lnTo>
                <a:lnTo>
                  <a:pt x="475249" y="384245"/>
                </a:lnTo>
                <a:lnTo>
                  <a:pt x="476885" y="368873"/>
                </a:lnTo>
                <a:lnTo>
                  <a:pt x="476986" y="3600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Area of Triangles, Trapezoids, and Rhombi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702140"/>
            <a:ext cx="8229600" cy="2322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0"/>
          <p:cNvSpPr/>
          <p:nvPr/>
        </p:nvSpPr>
        <p:spPr>
          <a:xfrm>
            <a:off x="1563052" y="3531870"/>
            <a:ext cx="25718" cy="634366"/>
          </a:xfrm>
          <a:custGeom>
            <a:avLst/>
            <a:gdLst/>
            <a:ahLst/>
            <a:cxnLst/>
            <a:rect l="0" t="0" r="0" b="0"/>
            <a:pathLst>
              <a:path w="25718" h="634366">
                <a:moveTo>
                  <a:pt x="8572" y="634365"/>
                </a:moveTo>
                <a:lnTo>
                  <a:pt x="3633" y="634365"/>
                </a:lnTo>
                <a:lnTo>
                  <a:pt x="5742" y="634365"/>
                </a:lnTo>
                <a:lnTo>
                  <a:pt x="6686" y="633412"/>
                </a:lnTo>
                <a:lnTo>
                  <a:pt x="7315" y="631825"/>
                </a:lnTo>
                <a:lnTo>
                  <a:pt x="8324" y="626984"/>
                </a:lnTo>
                <a:lnTo>
                  <a:pt x="8571" y="608565"/>
                </a:lnTo>
                <a:lnTo>
                  <a:pt x="8572" y="409007"/>
                </a:lnTo>
                <a:lnTo>
                  <a:pt x="9525" y="405069"/>
                </a:lnTo>
                <a:lnTo>
                  <a:pt x="11112" y="400538"/>
                </a:lnTo>
                <a:lnTo>
                  <a:pt x="13123" y="395613"/>
                </a:lnTo>
                <a:lnTo>
                  <a:pt x="14464" y="391377"/>
                </a:lnTo>
                <a:lnTo>
                  <a:pt x="15358" y="387600"/>
                </a:lnTo>
                <a:lnTo>
                  <a:pt x="15953" y="384130"/>
                </a:lnTo>
                <a:lnTo>
                  <a:pt x="16615" y="377734"/>
                </a:lnTo>
                <a:lnTo>
                  <a:pt x="17040" y="361316"/>
                </a:lnTo>
                <a:lnTo>
                  <a:pt x="16123" y="357082"/>
                </a:lnTo>
                <a:lnTo>
                  <a:pt x="14558" y="353307"/>
                </a:lnTo>
                <a:lnTo>
                  <a:pt x="12563" y="349838"/>
                </a:lnTo>
                <a:lnTo>
                  <a:pt x="11233" y="345620"/>
                </a:lnTo>
                <a:lnTo>
                  <a:pt x="10346" y="340904"/>
                </a:lnTo>
                <a:lnTo>
                  <a:pt x="9755" y="335854"/>
                </a:lnTo>
                <a:lnTo>
                  <a:pt x="9098" y="327703"/>
                </a:lnTo>
                <a:lnTo>
                  <a:pt x="8619" y="308781"/>
                </a:lnTo>
                <a:lnTo>
                  <a:pt x="8582" y="292663"/>
                </a:lnTo>
                <a:lnTo>
                  <a:pt x="7626" y="288453"/>
                </a:lnTo>
                <a:lnTo>
                  <a:pt x="6037" y="284695"/>
                </a:lnTo>
                <a:lnTo>
                  <a:pt x="4024" y="281236"/>
                </a:lnTo>
                <a:lnTo>
                  <a:pt x="2683" y="277026"/>
                </a:lnTo>
                <a:lnTo>
                  <a:pt x="1789" y="272314"/>
                </a:lnTo>
                <a:lnTo>
                  <a:pt x="1192" y="267267"/>
                </a:lnTo>
                <a:lnTo>
                  <a:pt x="530" y="259120"/>
                </a:lnTo>
                <a:lnTo>
                  <a:pt x="46" y="240200"/>
                </a:lnTo>
                <a:lnTo>
                  <a:pt x="0" y="125656"/>
                </a:lnTo>
                <a:lnTo>
                  <a:pt x="952" y="122823"/>
                </a:lnTo>
                <a:lnTo>
                  <a:pt x="2540" y="119982"/>
                </a:lnTo>
                <a:lnTo>
                  <a:pt x="4551" y="117135"/>
                </a:lnTo>
                <a:lnTo>
                  <a:pt x="4939" y="114285"/>
                </a:lnTo>
                <a:lnTo>
                  <a:pt x="4245" y="111432"/>
                </a:lnTo>
                <a:lnTo>
                  <a:pt x="2830" y="108578"/>
                </a:lnTo>
                <a:lnTo>
                  <a:pt x="1887" y="105723"/>
                </a:lnTo>
                <a:lnTo>
                  <a:pt x="1258" y="102867"/>
                </a:lnTo>
                <a:lnTo>
                  <a:pt x="559" y="97153"/>
                </a:lnTo>
                <a:lnTo>
                  <a:pt x="248" y="91439"/>
                </a:lnTo>
                <a:lnTo>
                  <a:pt x="1118" y="88582"/>
                </a:lnTo>
                <a:lnTo>
                  <a:pt x="2650" y="85724"/>
                </a:lnTo>
                <a:lnTo>
                  <a:pt x="4624" y="82867"/>
                </a:lnTo>
                <a:lnTo>
                  <a:pt x="5940" y="80009"/>
                </a:lnTo>
                <a:lnTo>
                  <a:pt x="6818" y="77152"/>
                </a:lnTo>
                <a:lnTo>
                  <a:pt x="7403" y="74295"/>
                </a:lnTo>
                <a:lnTo>
                  <a:pt x="8053" y="68580"/>
                </a:lnTo>
                <a:lnTo>
                  <a:pt x="8527" y="51434"/>
                </a:lnTo>
                <a:lnTo>
                  <a:pt x="8563" y="44555"/>
                </a:lnTo>
                <a:lnTo>
                  <a:pt x="9519" y="43038"/>
                </a:lnTo>
                <a:lnTo>
                  <a:pt x="11108" y="41075"/>
                </a:lnTo>
                <a:lnTo>
                  <a:pt x="13121" y="38813"/>
                </a:lnTo>
                <a:lnTo>
                  <a:pt x="14462" y="36353"/>
                </a:lnTo>
                <a:lnTo>
                  <a:pt x="15356" y="33760"/>
                </a:lnTo>
                <a:lnTo>
                  <a:pt x="15952" y="31079"/>
                </a:lnTo>
                <a:lnTo>
                  <a:pt x="16615" y="25560"/>
                </a:lnTo>
                <a:lnTo>
                  <a:pt x="17141" y="6627"/>
                </a:lnTo>
                <a:lnTo>
                  <a:pt x="17142" y="4418"/>
                </a:lnTo>
                <a:lnTo>
                  <a:pt x="18096" y="2945"/>
                </a:lnTo>
                <a:lnTo>
                  <a:pt x="19684" y="1963"/>
                </a:lnTo>
                <a:lnTo>
                  <a:pt x="2571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"/>
          <p:cNvSpPr/>
          <p:nvPr/>
        </p:nvSpPr>
        <p:spPr>
          <a:xfrm>
            <a:off x="1614487" y="3489007"/>
            <a:ext cx="1165861" cy="51436"/>
          </a:xfrm>
          <a:custGeom>
            <a:avLst/>
            <a:gdLst/>
            <a:ahLst/>
            <a:cxnLst/>
            <a:rect l="0" t="0" r="0" b="0"/>
            <a:pathLst>
              <a:path w="1165861" h="51436">
                <a:moveTo>
                  <a:pt x="0" y="34290"/>
                </a:moveTo>
                <a:lnTo>
                  <a:pt x="4551" y="34290"/>
                </a:lnTo>
                <a:lnTo>
                  <a:pt x="5891" y="33338"/>
                </a:lnTo>
                <a:lnTo>
                  <a:pt x="6785" y="31750"/>
                </a:lnTo>
                <a:lnTo>
                  <a:pt x="8468" y="26071"/>
                </a:lnTo>
                <a:lnTo>
                  <a:pt x="32640" y="25721"/>
                </a:lnTo>
                <a:lnTo>
                  <a:pt x="34142" y="24767"/>
                </a:lnTo>
                <a:lnTo>
                  <a:pt x="36097" y="23179"/>
                </a:lnTo>
                <a:lnTo>
                  <a:pt x="41526" y="18337"/>
                </a:lnTo>
                <a:lnTo>
                  <a:pt x="44809" y="17675"/>
                </a:lnTo>
                <a:lnTo>
                  <a:pt x="80146" y="17145"/>
                </a:lnTo>
                <a:lnTo>
                  <a:pt x="131550" y="17145"/>
                </a:lnTo>
                <a:lnTo>
                  <a:pt x="133420" y="16193"/>
                </a:lnTo>
                <a:lnTo>
                  <a:pt x="134667" y="14605"/>
                </a:lnTo>
                <a:lnTo>
                  <a:pt x="135498" y="12594"/>
                </a:lnTo>
                <a:lnTo>
                  <a:pt x="137004" y="11254"/>
                </a:lnTo>
                <a:lnTo>
                  <a:pt x="138961" y="10360"/>
                </a:lnTo>
                <a:lnTo>
                  <a:pt x="143676" y="9367"/>
                </a:lnTo>
                <a:lnTo>
                  <a:pt x="168596" y="8604"/>
                </a:lnTo>
                <a:lnTo>
                  <a:pt x="170500" y="7641"/>
                </a:lnTo>
                <a:lnTo>
                  <a:pt x="172722" y="6047"/>
                </a:lnTo>
                <a:lnTo>
                  <a:pt x="175155" y="4031"/>
                </a:lnTo>
                <a:lnTo>
                  <a:pt x="177730" y="2688"/>
                </a:lnTo>
                <a:lnTo>
                  <a:pt x="183131" y="1194"/>
                </a:lnTo>
                <a:lnTo>
                  <a:pt x="218362" y="3"/>
                </a:lnTo>
                <a:lnTo>
                  <a:pt x="246587" y="0"/>
                </a:lnTo>
                <a:lnTo>
                  <a:pt x="248211" y="953"/>
                </a:lnTo>
                <a:lnTo>
                  <a:pt x="250247" y="2540"/>
                </a:lnTo>
                <a:lnTo>
                  <a:pt x="252556" y="4551"/>
                </a:lnTo>
                <a:lnTo>
                  <a:pt x="255048" y="5892"/>
                </a:lnTo>
                <a:lnTo>
                  <a:pt x="260357" y="7381"/>
                </a:lnTo>
                <a:lnTo>
                  <a:pt x="296229" y="8567"/>
                </a:lnTo>
                <a:lnTo>
                  <a:pt x="336024" y="8572"/>
                </a:lnTo>
                <a:lnTo>
                  <a:pt x="339269" y="7620"/>
                </a:lnTo>
                <a:lnTo>
                  <a:pt x="342384" y="6033"/>
                </a:lnTo>
                <a:lnTo>
                  <a:pt x="345413" y="4022"/>
                </a:lnTo>
                <a:lnTo>
                  <a:pt x="348386" y="2681"/>
                </a:lnTo>
                <a:lnTo>
                  <a:pt x="354228" y="1192"/>
                </a:lnTo>
                <a:lnTo>
                  <a:pt x="389811" y="3"/>
                </a:lnTo>
                <a:lnTo>
                  <a:pt x="649990" y="0"/>
                </a:lnTo>
                <a:lnTo>
                  <a:pt x="654307" y="953"/>
                </a:lnTo>
                <a:lnTo>
                  <a:pt x="658137" y="2540"/>
                </a:lnTo>
                <a:lnTo>
                  <a:pt x="661643" y="4551"/>
                </a:lnTo>
                <a:lnTo>
                  <a:pt x="665885" y="5892"/>
                </a:lnTo>
                <a:lnTo>
                  <a:pt x="675679" y="7381"/>
                </a:lnTo>
                <a:lnTo>
                  <a:pt x="710239" y="8542"/>
                </a:lnTo>
                <a:lnTo>
                  <a:pt x="721722" y="8564"/>
                </a:lnTo>
                <a:lnTo>
                  <a:pt x="724988" y="9519"/>
                </a:lnTo>
                <a:lnTo>
                  <a:pt x="728118" y="11109"/>
                </a:lnTo>
                <a:lnTo>
                  <a:pt x="731157" y="13121"/>
                </a:lnTo>
                <a:lnTo>
                  <a:pt x="735088" y="14462"/>
                </a:lnTo>
                <a:lnTo>
                  <a:pt x="744536" y="15953"/>
                </a:lnTo>
                <a:lnTo>
                  <a:pt x="777156" y="17075"/>
                </a:lnTo>
                <a:lnTo>
                  <a:pt x="787045" y="17114"/>
                </a:lnTo>
                <a:lnTo>
                  <a:pt x="791397" y="18077"/>
                </a:lnTo>
                <a:lnTo>
                  <a:pt x="795250" y="19671"/>
                </a:lnTo>
                <a:lnTo>
                  <a:pt x="798772" y="21687"/>
                </a:lnTo>
                <a:lnTo>
                  <a:pt x="802072" y="23030"/>
                </a:lnTo>
                <a:lnTo>
                  <a:pt x="808279" y="24523"/>
                </a:lnTo>
                <a:lnTo>
                  <a:pt x="842100" y="25671"/>
                </a:lnTo>
                <a:lnTo>
                  <a:pt x="858808" y="25709"/>
                </a:lnTo>
                <a:lnTo>
                  <a:pt x="863051" y="26664"/>
                </a:lnTo>
                <a:lnTo>
                  <a:pt x="867785" y="28254"/>
                </a:lnTo>
                <a:lnTo>
                  <a:pt x="872846" y="30266"/>
                </a:lnTo>
                <a:lnTo>
                  <a:pt x="878125" y="31607"/>
                </a:lnTo>
                <a:lnTo>
                  <a:pt x="889070" y="33098"/>
                </a:lnTo>
                <a:lnTo>
                  <a:pt x="923835" y="34243"/>
                </a:lnTo>
                <a:lnTo>
                  <a:pt x="941417" y="34281"/>
                </a:lnTo>
                <a:lnTo>
                  <a:pt x="945746" y="35237"/>
                </a:lnTo>
                <a:lnTo>
                  <a:pt x="949585" y="36826"/>
                </a:lnTo>
                <a:lnTo>
                  <a:pt x="953097" y="38838"/>
                </a:lnTo>
                <a:lnTo>
                  <a:pt x="957343" y="40180"/>
                </a:lnTo>
                <a:lnTo>
                  <a:pt x="967141" y="41670"/>
                </a:lnTo>
                <a:lnTo>
                  <a:pt x="1001023" y="42816"/>
                </a:lnTo>
                <a:lnTo>
                  <a:pt x="1073090" y="42863"/>
                </a:lnTo>
                <a:lnTo>
                  <a:pt x="1077343" y="43815"/>
                </a:lnTo>
                <a:lnTo>
                  <a:pt x="1082084" y="45403"/>
                </a:lnTo>
                <a:lnTo>
                  <a:pt x="1087149" y="47413"/>
                </a:lnTo>
                <a:lnTo>
                  <a:pt x="1091479" y="48754"/>
                </a:lnTo>
                <a:lnTo>
                  <a:pt x="1098829" y="50244"/>
                </a:lnTo>
                <a:lnTo>
                  <a:pt x="1133202" y="51404"/>
                </a:lnTo>
                <a:lnTo>
                  <a:pt x="1165860" y="514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"/>
          <p:cNvSpPr/>
          <p:nvPr/>
        </p:nvSpPr>
        <p:spPr>
          <a:xfrm>
            <a:off x="2703268" y="3531870"/>
            <a:ext cx="68508" cy="642938"/>
          </a:xfrm>
          <a:custGeom>
            <a:avLst/>
            <a:gdLst/>
            <a:ahLst/>
            <a:cxnLst/>
            <a:rect l="0" t="0" r="0" b="0"/>
            <a:pathLst>
              <a:path w="68508" h="642938">
                <a:moveTo>
                  <a:pt x="8499" y="642937"/>
                </a:moveTo>
                <a:lnTo>
                  <a:pt x="8499" y="638386"/>
                </a:lnTo>
                <a:lnTo>
                  <a:pt x="7546" y="637046"/>
                </a:lnTo>
                <a:lnTo>
                  <a:pt x="5959" y="636152"/>
                </a:lnTo>
                <a:lnTo>
                  <a:pt x="3948" y="635556"/>
                </a:lnTo>
                <a:lnTo>
                  <a:pt x="2607" y="634207"/>
                </a:lnTo>
                <a:lnTo>
                  <a:pt x="1714" y="632354"/>
                </a:lnTo>
                <a:lnTo>
                  <a:pt x="279" y="627088"/>
                </a:lnTo>
                <a:lnTo>
                  <a:pt x="31" y="621626"/>
                </a:lnTo>
                <a:lnTo>
                  <a:pt x="949" y="619204"/>
                </a:lnTo>
                <a:lnTo>
                  <a:pt x="2513" y="616638"/>
                </a:lnTo>
                <a:lnTo>
                  <a:pt x="4508" y="613974"/>
                </a:lnTo>
                <a:lnTo>
                  <a:pt x="4886" y="611246"/>
                </a:lnTo>
                <a:lnTo>
                  <a:pt x="4185" y="608475"/>
                </a:lnTo>
                <a:lnTo>
                  <a:pt x="2766" y="605675"/>
                </a:lnTo>
                <a:lnTo>
                  <a:pt x="1189" y="600023"/>
                </a:lnTo>
                <a:lnTo>
                  <a:pt x="37" y="580385"/>
                </a:lnTo>
                <a:lnTo>
                  <a:pt x="0" y="575518"/>
                </a:lnTo>
                <a:lnTo>
                  <a:pt x="928" y="571321"/>
                </a:lnTo>
                <a:lnTo>
                  <a:pt x="2499" y="567571"/>
                </a:lnTo>
                <a:lnTo>
                  <a:pt x="4499" y="564118"/>
                </a:lnTo>
                <a:lnTo>
                  <a:pt x="5833" y="560863"/>
                </a:lnTo>
                <a:lnTo>
                  <a:pt x="7314" y="554708"/>
                </a:lnTo>
                <a:lnTo>
                  <a:pt x="8265" y="537103"/>
                </a:lnTo>
                <a:lnTo>
                  <a:pt x="8478" y="517449"/>
                </a:lnTo>
                <a:lnTo>
                  <a:pt x="8499" y="452708"/>
                </a:lnTo>
                <a:lnTo>
                  <a:pt x="9451" y="449442"/>
                </a:lnTo>
                <a:lnTo>
                  <a:pt x="11039" y="446313"/>
                </a:lnTo>
                <a:lnTo>
                  <a:pt x="13050" y="443274"/>
                </a:lnTo>
                <a:lnTo>
                  <a:pt x="14390" y="439344"/>
                </a:lnTo>
                <a:lnTo>
                  <a:pt x="16277" y="425662"/>
                </a:lnTo>
                <a:lnTo>
                  <a:pt x="17002" y="406006"/>
                </a:lnTo>
                <a:lnTo>
                  <a:pt x="17069" y="382914"/>
                </a:lnTo>
                <a:lnTo>
                  <a:pt x="18022" y="379101"/>
                </a:lnTo>
                <a:lnTo>
                  <a:pt x="19610" y="374654"/>
                </a:lnTo>
                <a:lnTo>
                  <a:pt x="21622" y="369784"/>
                </a:lnTo>
                <a:lnTo>
                  <a:pt x="22962" y="365585"/>
                </a:lnTo>
                <a:lnTo>
                  <a:pt x="24849" y="355125"/>
                </a:lnTo>
                <a:lnTo>
                  <a:pt x="25574" y="337254"/>
                </a:lnTo>
                <a:lnTo>
                  <a:pt x="25613" y="331501"/>
                </a:lnTo>
                <a:lnTo>
                  <a:pt x="26576" y="328633"/>
                </a:lnTo>
                <a:lnTo>
                  <a:pt x="28170" y="325768"/>
                </a:lnTo>
                <a:lnTo>
                  <a:pt x="30186" y="322906"/>
                </a:lnTo>
                <a:lnTo>
                  <a:pt x="31529" y="319093"/>
                </a:lnTo>
                <a:lnTo>
                  <a:pt x="33420" y="305577"/>
                </a:lnTo>
                <a:lnTo>
                  <a:pt x="33862" y="298372"/>
                </a:lnTo>
                <a:lnTo>
                  <a:pt x="33028" y="295117"/>
                </a:lnTo>
                <a:lnTo>
                  <a:pt x="31519" y="291995"/>
                </a:lnTo>
                <a:lnTo>
                  <a:pt x="29561" y="288960"/>
                </a:lnTo>
                <a:lnTo>
                  <a:pt x="29208" y="285985"/>
                </a:lnTo>
                <a:lnTo>
                  <a:pt x="29925" y="283049"/>
                </a:lnTo>
                <a:lnTo>
                  <a:pt x="31355" y="280139"/>
                </a:lnTo>
                <a:lnTo>
                  <a:pt x="32945" y="274366"/>
                </a:lnTo>
                <a:lnTo>
                  <a:pt x="34142" y="254320"/>
                </a:lnTo>
                <a:lnTo>
                  <a:pt x="34215" y="221219"/>
                </a:lnTo>
                <a:lnTo>
                  <a:pt x="35168" y="217964"/>
                </a:lnTo>
                <a:lnTo>
                  <a:pt x="36756" y="214842"/>
                </a:lnTo>
                <a:lnTo>
                  <a:pt x="38767" y="211808"/>
                </a:lnTo>
                <a:lnTo>
                  <a:pt x="40107" y="208833"/>
                </a:lnTo>
                <a:lnTo>
                  <a:pt x="41597" y="202987"/>
                </a:lnTo>
                <a:lnTo>
                  <a:pt x="42684" y="185746"/>
                </a:lnTo>
                <a:lnTo>
                  <a:pt x="42788" y="151447"/>
                </a:lnTo>
                <a:lnTo>
                  <a:pt x="43741" y="148590"/>
                </a:lnTo>
                <a:lnTo>
                  <a:pt x="45329" y="145732"/>
                </a:lnTo>
                <a:lnTo>
                  <a:pt x="50170" y="138853"/>
                </a:lnTo>
                <a:lnTo>
                  <a:pt x="51204" y="121272"/>
                </a:lnTo>
                <a:lnTo>
                  <a:pt x="51348" y="102980"/>
                </a:lnTo>
                <a:lnTo>
                  <a:pt x="51359" y="91461"/>
                </a:lnTo>
                <a:lnTo>
                  <a:pt x="52312" y="89549"/>
                </a:lnTo>
                <a:lnTo>
                  <a:pt x="53900" y="88274"/>
                </a:lnTo>
                <a:lnTo>
                  <a:pt x="55912" y="87424"/>
                </a:lnTo>
                <a:lnTo>
                  <a:pt x="57252" y="85905"/>
                </a:lnTo>
                <a:lnTo>
                  <a:pt x="58146" y="83940"/>
                </a:lnTo>
                <a:lnTo>
                  <a:pt x="59139" y="79216"/>
                </a:lnTo>
                <a:lnTo>
                  <a:pt x="59903" y="61669"/>
                </a:lnTo>
                <a:lnTo>
                  <a:pt x="60866" y="60163"/>
                </a:lnTo>
                <a:lnTo>
                  <a:pt x="62460" y="58206"/>
                </a:lnTo>
                <a:lnTo>
                  <a:pt x="64476" y="55949"/>
                </a:lnTo>
                <a:lnTo>
                  <a:pt x="65819" y="53492"/>
                </a:lnTo>
                <a:lnTo>
                  <a:pt x="67710" y="46435"/>
                </a:lnTo>
                <a:lnTo>
                  <a:pt x="68270" y="42968"/>
                </a:lnTo>
                <a:lnTo>
                  <a:pt x="68505" y="23386"/>
                </a:lnTo>
                <a:lnTo>
                  <a:pt x="6850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"/>
          <p:cNvSpPr/>
          <p:nvPr/>
        </p:nvSpPr>
        <p:spPr>
          <a:xfrm>
            <a:off x="4040504" y="5169217"/>
            <a:ext cx="402909" cy="248590"/>
          </a:xfrm>
          <a:custGeom>
            <a:avLst/>
            <a:gdLst/>
            <a:ahLst/>
            <a:cxnLst/>
            <a:rect l="0" t="0" r="0" b="0"/>
            <a:pathLst>
              <a:path w="402909" h="248590">
                <a:moveTo>
                  <a:pt x="0" y="60008"/>
                </a:moveTo>
                <a:lnTo>
                  <a:pt x="0" y="64559"/>
                </a:lnTo>
                <a:lnTo>
                  <a:pt x="2541" y="71873"/>
                </a:lnTo>
                <a:lnTo>
                  <a:pt x="7382" y="82989"/>
                </a:lnTo>
                <a:lnTo>
                  <a:pt x="8043" y="89589"/>
                </a:lnTo>
                <a:lnTo>
                  <a:pt x="8220" y="94016"/>
                </a:lnTo>
                <a:lnTo>
                  <a:pt x="8416" y="104015"/>
                </a:lnTo>
                <a:lnTo>
                  <a:pt x="8542" y="125956"/>
                </a:lnTo>
                <a:lnTo>
                  <a:pt x="9505" y="132548"/>
                </a:lnTo>
                <a:lnTo>
                  <a:pt x="11099" y="139801"/>
                </a:lnTo>
                <a:lnTo>
                  <a:pt x="13115" y="147493"/>
                </a:lnTo>
                <a:lnTo>
                  <a:pt x="14458" y="154527"/>
                </a:lnTo>
                <a:lnTo>
                  <a:pt x="15354" y="161120"/>
                </a:lnTo>
                <a:lnTo>
                  <a:pt x="15951" y="167421"/>
                </a:lnTo>
                <a:lnTo>
                  <a:pt x="16349" y="173526"/>
                </a:lnTo>
                <a:lnTo>
                  <a:pt x="16615" y="179502"/>
                </a:lnTo>
                <a:lnTo>
                  <a:pt x="16909" y="191221"/>
                </a:lnTo>
                <a:lnTo>
                  <a:pt x="17041" y="202780"/>
                </a:lnTo>
                <a:lnTo>
                  <a:pt x="18028" y="208529"/>
                </a:lnTo>
                <a:lnTo>
                  <a:pt x="19639" y="214267"/>
                </a:lnTo>
                <a:lnTo>
                  <a:pt x="21665" y="219997"/>
                </a:lnTo>
                <a:lnTo>
                  <a:pt x="23016" y="224770"/>
                </a:lnTo>
                <a:lnTo>
                  <a:pt x="23917" y="228904"/>
                </a:lnTo>
                <a:lnTo>
                  <a:pt x="24918" y="236038"/>
                </a:lnTo>
                <a:lnTo>
                  <a:pt x="25362" y="242383"/>
                </a:lnTo>
                <a:lnTo>
                  <a:pt x="25709" y="248441"/>
                </a:lnTo>
                <a:lnTo>
                  <a:pt x="18337" y="248589"/>
                </a:lnTo>
                <a:lnTo>
                  <a:pt x="17940" y="247640"/>
                </a:lnTo>
                <a:lnTo>
                  <a:pt x="17381" y="241756"/>
                </a:lnTo>
                <a:lnTo>
                  <a:pt x="17250" y="236670"/>
                </a:lnTo>
                <a:lnTo>
                  <a:pt x="16263" y="233027"/>
                </a:lnTo>
                <a:lnTo>
                  <a:pt x="14652" y="228694"/>
                </a:lnTo>
                <a:lnTo>
                  <a:pt x="12626" y="223900"/>
                </a:lnTo>
                <a:lnTo>
                  <a:pt x="11275" y="218799"/>
                </a:lnTo>
                <a:lnTo>
                  <a:pt x="10375" y="213494"/>
                </a:lnTo>
                <a:lnTo>
                  <a:pt x="9774" y="208052"/>
                </a:lnTo>
                <a:lnTo>
                  <a:pt x="9373" y="201566"/>
                </a:lnTo>
                <a:lnTo>
                  <a:pt x="8929" y="186740"/>
                </a:lnTo>
                <a:lnTo>
                  <a:pt x="8620" y="152274"/>
                </a:lnTo>
                <a:lnTo>
                  <a:pt x="8605" y="144378"/>
                </a:lnTo>
                <a:lnTo>
                  <a:pt x="9546" y="137210"/>
                </a:lnTo>
                <a:lnTo>
                  <a:pt x="11127" y="130526"/>
                </a:lnTo>
                <a:lnTo>
                  <a:pt x="13133" y="124165"/>
                </a:lnTo>
                <a:lnTo>
                  <a:pt x="14471" y="118019"/>
                </a:lnTo>
                <a:lnTo>
                  <a:pt x="15362" y="112017"/>
                </a:lnTo>
                <a:lnTo>
                  <a:pt x="15957" y="106110"/>
                </a:lnTo>
                <a:lnTo>
                  <a:pt x="17306" y="100268"/>
                </a:lnTo>
                <a:lnTo>
                  <a:pt x="19157" y="94468"/>
                </a:lnTo>
                <a:lnTo>
                  <a:pt x="21344" y="88696"/>
                </a:lnTo>
                <a:lnTo>
                  <a:pt x="24707" y="83896"/>
                </a:lnTo>
                <a:lnTo>
                  <a:pt x="28854" y="79743"/>
                </a:lnTo>
                <a:lnTo>
                  <a:pt x="33524" y="76022"/>
                </a:lnTo>
                <a:lnTo>
                  <a:pt x="37589" y="71636"/>
                </a:lnTo>
                <a:lnTo>
                  <a:pt x="41253" y="66808"/>
                </a:lnTo>
                <a:lnTo>
                  <a:pt x="44647" y="61683"/>
                </a:lnTo>
                <a:lnTo>
                  <a:pt x="47862" y="57315"/>
                </a:lnTo>
                <a:lnTo>
                  <a:pt x="53975" y="49921"/>
                </a:lnTo>
                <a:lnTo>
                  <a:pt x="56938" y="47568"/>
                </a:lnTo>
                <a:lnTo>
                  <a:pt x="68538" y="41252"/>
                </a:lnTo>
                <a:lnTo>
                  <a:pt x="71410" y="38932"/>
                </a:lnTo>
                <a:lnTo>
                  <a:pt x="75230" y="37384"/>
                </a:lnTo>
                <a:lnTo>
                  <a:pt x="84553" y="35665"/>
                </a:lnTo>
                <a:lnTo>
                  <a:pt x="88754" y="36160"/>
                </a:lnTo>
                <a:lnTo>
                  <a:pt x="92507" y="37441"/>
                </a:lnTo>
                <a:lnTo>
                  <a:pt x="99217" y="41406"/>
                </a:lnTo>
                <a:lnTo>
                  <a:pt x="105374" y="46342"/>
                </a:lnTo>
                <a:lnTo>
                  <a:pt x="108350" y="49945"/>
                </a:lnTo>
                <a:lnTo>
                  <a:pt x="111286" y="54252"/>
                </a:lnTo>
                <a:lnTo>
                  <a:pt x="114196" y="59028"/>
                </a:lnTo>
                <a:lnTo>
                  <a:pt x="117088" y="64117"/>
                </a:lnTo>
                <a:lnTo>
                  <a:pt x="122842" y="74852"/>
                </a:lnTo>
                <a:lnTo>
                  <a:pt x="125710" y="81334"/>
                </a:lnTo>
                <a:lnTo>
                  <a:pt x="128574" y="88512"/>
                </a:lnTo>
                <a:lnTo>
                  <a:pt x="131437" y="96156"/>
                </a:lnTo>
                <a:lnTo>
                  <a:pt x="133344" y="103156"/>
                </a:lnTo>
                <a:lnTo>
                  <a:pt x="134617" y="109728"/>
                </a:lnTo>
                <a:lnTo>
                  <a:pt x="135465" y="116015"/>
                </a:lnTo>
                <a:lnTo>
                  <a:pt x="136030" y="123063"/>
                </a:lnTo>
                <a:lnTo>
                  <a:pt x="136406" y="130620"/>
                </a:lnTo>
                <a:lnTo>
                  <a:pt x="136826" y="146636"/>
                </a:lnTo>
                <a:lnTo>
                  <a:pt x="137147" y="197865"/>
                </a:lnTo>
                <a:lnTo>
                  <a:pt x="136199" y="202395"/>
                </a:lnTo>
                <a:lnTo>
                  <a:pt x="134615" y="207320"/>
                </a:lnTo>
                <a:lnTo>
                  <a:pt x="129778" y="219811"/>
                </a:lnTo>
                <a:lnTo>
                  <a:pt x="124390" y="226525"/>
                </a:lnTo>
                <a:lnTo>
                  <a:pt x="121312" y="229996"/>
                </a:lnTo>
                <a:lnTo>
                  <a:pt x="119927" y="229530"/>
                </a:lnTo>
                <a:lnTo>
                  <a:pt x="115848" y="226474"/>
                </a:lnTo>
                <a:lnTo>
                  <a:pt x="114380" y="224325"/>
                </a:lnTo>
                <a:lnTo>
                  <a:pt x="112749" y="219398"/>
                </a:lnTo>
                <a:lnTo>
                  <a:pt x="112023" y="214033"/>
                </a:lnTo>
                <a:lnTo>
                  <a:pt x="111830" y="211268"/>
                </a:lnTo>
                <a:lnTo>
                  <a:pt x="110748" y="207521"/>
                </a:lnTo>
                <a:lnTo>
                  <a:pt x="109075" y="203117"/>
                </a:lnTo>
                <a:lnTo>
                  <a:pt x="107007" y="198276"/>
                </a:lnTo>
                <a:lnTo>
                  <a:pt x="105628" y="193144"/>
                </a:lnTo>
                <a:lnTo>
                  <a:pt x="104709" y="187818"/>
                </a:lnTo>
                <a:lnTo>
                  <a:pt x="104096" y="182362"/>
                </a:lnTo>
                <a:lnTo>
                  <a:pt x="103688" y="175867"/>
                </a:lnTo>
                <a:lnTo>
                  <a:pt x="103415" y="168680"/>
                </a:lnTo>
                <a:lnTo>
                  <a:pt x="103032" y="147452"/>
                </a:lnTo>
                <a:lnTo>
                  <a:pt x="102978" y="141164"/>
                </a:lnTo>
                <a:lnTo>
                  <a:pt x="103895" y="135066"/>
                </a:lnTo>
                <a:lnTo>
                  <a:pt x="105458" y="129097"/>
                </a:lnTo>
                <a:lnTo>
                  <a:pt x="107454" y="123212"/>
                </a:lnTo>
                <a:lnTo>
                  <a:pt x="108783" y="117384"/>
                </a:lnTo>
                <a:lnTo>
                  <a:pt x="109670" y="111594"/>
                </a:lnTo>
                <a:lnTo>
                  <a:pt x="110261" y="105828"/>
                </a:lnTo>
                <a:lnTo>
                  <a:pt x="111607" y="100080"/>
                </a:lnTo>
                <a:lnTo>
                  <a:pt x="113457" y="94343"/>
                </a:lnTo>
                <a:lnTo>
                  <a:pt x="115644" y="88612"/>
                </a:lnTo>
                <a:lnTo>
                  <a:pt x="118053" y="83840"/>
                </a:lnTo>
                <a:lnTo>
                  <a:pt x="120612" y="79706"/>
                </a:lnTo>
                <a:lnTo>
                  <a:pt x="125996" y="72572"/>
                </a:lnTo>
                <a:lnTo>
                  <a:pt x="131564" y="66227"/>
                </a:lnTo>
                <a:lnTo>
                  <a:pt x="137213" y="60232"/>
                </a:lnTo>
                <a:lnTo>
                  <a:pt x="144050" y="53173"/>
                </a:lnTo>
                <a:lnTo>
                  <a:pt x="150065" y="52207"/>
                </a:lnTo>
                <a:lnTo>
                  <a:pt x="161622" y="51664"/>
                </a:lnTo>
                <a:lnTo>
                  <a:pt x="174060" y="51481"/>
                </a:lnTo>
                <a:lnTo>
                  <a:pt x="177000" y="52418"/>
                </a:lnTo>
                <a:lnTo>
                  <a:pt x="182807" y="56000"/>
                </a:lnTo>
                <a:lnTo>
                  <a:pt x="191431" y="63371"/>
                </a:lnTo>
                <a:lnTo>
                  <a:pt x="197159" y="68805"/>
                </a:lnTo>
                <a:lnTo>
                  <a:pt x="200019" y="71587"/>
                </a:lnTo>
                <a:lnTo>
                  <a:pt x="202878" y="75348"/>
                </a:lnTo>
                <a:lnTo>
                  <a:pt x="205738" y="79759"/>
                </a:lnTo>
                <a:lnTo>
                  <a:pt x="208596" y="84605"/>
                </a:lnTo>
                <a:lnTo>
                  <a:pt x="211454" y="88789"/>
                </a:lnTo>
                <a:lnTo>
                  <a:pt x="217170" y="95977"/>
                </a:lnTo>
                <a:lnTo>
                  <a:pt x="220028" y="100180"/>
                </a:lnTo>
                <a:lnTo>
                  <a:pt x="222886" y="104887"/>
                </a:lnTo>
                <a:lnTo>
                  <a:pt x="225743" y="109929"/>
                </a:lnTo>
                <a:lnTo>
                  <a:pt x="227648" y="115196"/>
                </a:lnTo>
                <a:lnTo>
                  <a:pt x="228918" y="120613"/>
                </a:lnTo>
                <a:lnTo>
                  <a:pt x="229764" y="126128"/>
                </a:lnTo>
                <a:lnTo>
                  <a:pt x="231282" y="130759"/>
                </a:lnTo>
                <a:lnTo>
                  <a:pt x="235507" y="138442"/>
                </a:lnTo>
                <a:lnTo>
                  <a:pt x="237967" y="142777"/>
                </a:lnTo>
                <a:lnTo>
                  <a:pt x="243241" y="152674"/>
                </a:lnTo>
                <a:lnTo>
                  <a:pt x="245981" y="157028"/>
                </a:lnTo>
                <a:lnTo>
                  <a:pt x="251565" y="164405"/>
                </a:lnTo>
                <a:lnTo>
                  <a:pt x="257020" y="171011"/>
                </a:lnTo>
                <a:lnTo>
                  <a:pt x="261234" y="175383"/>
                </a:lnTo>
                <a:lnTo>
                  <a:pt x="263691" y="176929"/>
                </a:lnTo>
                <a:lnTo>
                  <a:pt x="268962" y="178648"/>
                </a:lnTo>
                <a:lnTo>
                  <a:pt x="270748" y="180059"/>
                </a:lnTo>
                <a:lnTo>
                  <a:pt x="271939" y="181952"/>
                </a:lnTo>
                <a:lnTo>
                  <a:pt x="272733" y="184166"/>
                </a:lnTo>
                <a:lnTo>
                  <a:pt x="274214" y="185642"/>
                </a:lnTo>
                <a:lnTo>
                  <a:pt x="276155" y="186627"/>
                </a:lnTo>
                <a:lnTo>
                  <a:pt x="278401" y="187283"/>
                </a:lnTo>
                <a:lnTo>
                  <a:pt x="279898" y="186768"/>
                </a:lnTo>
                <a:lnTo>
                  <a:pt x="280896" y="185472"/>
                </a:lnTo>
                <a:lnTo>
                  <a:pt x="281562" y="183655"/>
                </a:lnTo>
                <a:lnTo>
                  <a:pt x="282958" y="182445"/>
                </a:lnTo>
                <a:lnTo>
                  <a:pt x="284842" y="181637"/>
                </a:lnTo>
                <a:lnTo>
                  <a:pt x="287050" y="181099"/>
                </a:lnTo>
                <a:lnTo>
                  <a:pt x="292043" y="177961"/>
                </a:lnTo>
                <a:lnTo>
                  <a:pt x="298458" y="172736"/>
                </a:lnTo>
                <a:lnTo>
                  <a:pt x="301876" y="166942"/>
                </a:lnTo>
                <a:lnTo>
                  <a:pt x="304121" y="162730"/>
                </a:lnTo>
                <a:lnTo>
                  <a:pt x="306615" y="155509"/>
                </a:lnTo>
                <a:lnTo>
                  <a:pt x="308677" y="148173"/>
                </a:lnTo>
                <a:lnTo>
                  <a:pt x="310559" y="143550"/>
                </a:lnTo>
                <a:lnTo>
                  <a:pt x="312767" y="138562"/>
                </a:lnTo>
                <a:lnTo>
                  <a:pt x="315192" y="134285"/>
                </a:lnTo>
                <a:lnTo>
                  <a:pt x="320425" y="126992"/>
                </a:lnTo>
                <a:lnTo>
                  <a:pt x="322202" y="122761"/>
                </a:lnTo>
                <a:lnTo>
                  <a:pt x="323387" y="118036"/>
                </a:lnTo>
                <a:lnTo>
                  <a:pt x="324176" y="112981"/>
                </a:lnTo>
                <a:lnTo>
                  <a:pt x="325655" y="107706"/>
                </a:lnTo>
                <a:lnTo>
                  <a:pt x="327594" y="102284"/>
                </a:lnTo>
                <a:lnTo>
                  <a:pt x="329838" y="96764"/>
                </a:lnTo>
                <a:lnTo>
                  <a:pt x="331335" y="92132"/>
                </a:lnTo>
                <a:lnTo>
                  <a:pt x="332998" y="84445"/>
                </a:lnTo>
                <a:lnTo>
                  <a:pt x="334394" y="80109"/>
                </a:lnTo>
                <a:lnTo>
                  <a:pt x="336277" y="75314"/>
                </a:lnTo>
                <a:lnTo>
                  <a:pt x="338484" y="70212"/>
                </a:lnTo>
                <a:lnTo>
                  <a:pt x="340909" y="65858"/>
                </a:lnTo>
                <a:lnTo>
                  <a:pt x="346143" y="58480"/>
                </a:lnTo>
                <a:lnTo>
                  <a:pt x="349104" y="52026"/>
                </a:lnTo>
                <a:lnTo>
                  <a:pt x="350420" y="45983"/>
                </a:lnTo>
                <a:lnTo>
                  <a:pt x="351005" y="40122"/>
                </a:lnTo>
                <a:lnTo>
                  <a:pt x="351265" y="34342"/>
                </a:lnTo>
                <a:lnTo>
                  <a:pt x="351432" y="27421"/>
                </a:lnTo>
                <a:lnTo>
                  <a:pt x="351472" y="17263"/>
                </a:lnTo>
                <a:lnTo>
                  <a:pt x="340361" y="17145"/>
                </a:lnTo>
                <a:lnTo>
                  <a:pt x="335519" y="17145"/>
                </a:lnTo>
                <a:lnTo>
                  <a:pt x="351473" y="17145"/>
                </a:lnTo>
                <a:lnTo>
                  <a:pt x="344092" y="17145"/>
                </a:lnTo>
                <a:lnTo>
                  <a:pt x="351473" y="17145"/>
                </a:lnTo>
                <a:lnTo>
                  <a:pt x="346534" y="17145"/>
                </a:lnTo>
                <a:lnTo>
                  <a:pt x="351473" y="17145"/>
                </a:lnTo>
                <a:lnTo>
                  <a:pt x="343005" y="17145"/>
                </a:lnTo>
                <a:lnTo>
                  <a:pt x="347860" y="17145"/>
                </a:lnTo>
                <a:lnTo>
                  <a:pt x="342901" y="17145"/>
                </a:lnTo>
                <a:lnTo>
                  <a:pt x="342901" y="12595"/>
                </a:lnTo>
                <a:lnTo>
                  <a:pt x="341948" y="11253"/>
                </a:lnTo>
                <a:lnTo>
                  <a:pt x="340361" y="10360"/>
                </a:lnTo>
                <a:lnTo>
                  <a:pt x="334328" y="8573"/>
                </a:lnTo>
                <a:lnTo>
                  <a:pt x="326109" y="8573"/>
                </a:lnTo>
                <a:lnTo>
                  <a:pt x="325786" y="1191"/>
                </a:lnTo>
                <a:lnTo>
                  <a:pt x="325756" y="10"/>
                </a:lnTo>
                <a:lnTo>
                  <a:pt x="304070" y="0"/>
                </a:lnTo>
                <a:lnTo>
                  <a:pt x="302726" y="953"/>
                </a:lnTo>
                <a:lnTo>
                  <a:pt x="301830" y="2540"/>
                </a:lnTo>
                <a:lnTo>
                  <a:pt x="300392" y="7381"/>
                </a:lnTo>
                <a:lnTo>
                  <a:pt x="294217" y="14229"/>
                </a:lnTo>
                <a:lnTo>
                  <a:pt x="292688" y="15849"/>
                </a:lnTo>
                <a:lnTo>
                  <a:pt x="289469" y="21649"/>
                </a:lnTo>
                <a:lnTo>
                  <a:pt x="287277" y="25863"/>
                </a:lnTo>
                <a:lnTo>
                  <a:pt x="284842" y="33085"/>
                </a:lnTo>
                <a:lnTo>
                  <a:pt x="283759" y="39470"/>
                </a:lnTo>
                <a:lnTo>
                  <a:pt x="283278" y="45482"/>
                </a:lnTo>
                <a:lnTo>
                  <a:pt x="282197" y="49371"/>
                </a:lnTo>
                <a:lnTo>
                  <a:pt x="280524" y="53869"/>
                </a:lnTo>
                <a:lnTo>
                  <a:pt x="278456" y="58773"/>
                </a:lnTo>
                <a:lnTo>
                  <a:pt x="277077" y="63947"/>
                </a:lnTo>
                <a:lnTo>
                  <a:pt x="276158" y="69302"/>
                </a:lnTo>
                <a:lnTo>
                  <a:pt x="275546" y="74776"/>
                </a:lnTo>
                <a:lnTo>
                  <a:pt x="275137" y="80331"/>
                </a:lnTo>
                <a:lnTo>
                  <a:pt x="274865" y="85939"/>
                </a:lnTo>
                <a:lnTo>
                  <a:pt x="274684" y="91583"/>
                </a:lnTo>
                <a:lnTo>
                  <a:pt x="273610" y="96298"/>
                </a:lnTo>
                <a:lnTo>
                  <a:pt x="271942" y="100394"/>
                </a:lnTo>
                <a:lnTo>
                  <a:pt x="269877" y="104077"/>
                </a:lnTo>
                <a:lnTo>
                  <a:pt x="268501" y="108437"/>
                </a:lnTo>
                <a:lnTo>
                  <a:pt x="267583" y="113249"/>
                </a:lnTo>
                <a:lnTo>
                  <a:pt x="266971" y="118362"/>
                </a:lnTo>
                <a:lnTo>
                  <a:pt x="266564" y="122723"/>
                </a:lnTo>
                <a:lnTo>
                  <a:pt x="266111" y="130109"/>
                </a:lnTo>
                <a:lnTo>
                  <a:pt x="265909" y="139107"/>
                </a:lnTo>
                <a:lnTo>
                  <a:pt x="265750" y="174193"/>
                </a:lnTo>
                <a:lnTo>
                  <a:pt x="266702" y="177088"/>
                </a:lnTo>
                <a:lnTo>
                  <a:pt x="271640" y="184762"/>
                </a:lnTo>
                <a:lnTo>
                  <a:pt x="276331" y="190378"/>
                </a:lnTo>
                <a:lnTo>
                  <a:pt x="278518" y="192641"/>
                </a:lnTo>
                <a:lnTo>
                  <a:pt x="279976" y="195102"/>
                </a:lnTo>
                <a:lnTo>
                  <a:pt x="281597" y="200378"/>
                </a:lnTo>
                <a:lnTo>
                  <a:pt x="282981" y="202165"/>
                </a:lnTo>
                <a:lnTo>
                  <a:pt x="284857" y="203357"/>
                </a:lnTo>
                <a:lnTo>
                  <a:pt x="287060" y="204151"/>
                </a:lnTo>
                <a:lnTo>
                  <a:pt x="292047" y="207574"/>
                </a:lnTo>
                <a:lnTo>
                  <a:pt x="294711" y="209820"/>
                </a:lnTo>
                <a:lnTo>
                  <a:pt x="297439" y="211318"/>
                </a:lnTo>
                <a:lnTo>
                  <a:pt x="303010" y="212981"/>
                </a:lnTo>
                <a:lnTo>
                  <a:pt x="314348" y="214050"/>
                </a:lnTo>
                <a:lnTo>
                  <a:pt x="320051" y="214196"/>
                </a:lnTo>
                <a:lnTo>
                  <a:pt x="322905" y="215188"/>
                </a:lnTo>
                <a:lnTo>
                  <a:pt x="328616" y="218829"/>
                </a:lnTo>
                <a:lnTo>
                  <a:pt x="330520" y="219228"/>
                </a:lnTo>
                <a:lnTo>
                  <a:pt x="331789" y="218542"/>
                </a:lnTo>
                <a:lnTo>
                  <a:pt x="332636" y="217133"/>
                </a:lnTo>
                <a:lnTo>
                  <a:pt x="335105" y="216193"/>
                </a:lnTo>
                <a:lnTo>
                  <a:pt x="346729" y="214870"/>
                </a:lnTo>
                <a:lnTo>
                  <a:pt x="353492" y="214560"/>
                </a:lnTo>
                <a:lnTo>
                  <a:pt x="356629" y="213525"/>
                </a:lnTo>
                <a:lnTo>
                  <a:pt x="365595" y="208470"/>
                </a:lnTo>
                <a:lnTo>
                  <a:pt x="374284" y="205597"/>
                </a:lnTo>
                <a:lnTo>
                  <a:pt x="382891" y="199136"/>
                </a:lnTo>
                <a:lnTo>
                  <a:pt x="388614" y="193915"/>
                </a:lnTo>
                <a:lnTo>
                  <a:pt x="397191" y="185620"/>
                </a:lnTo>
                <a:lnTo>
                  <a:pt x="399097" y="182802"/>
                </a:lnTo>
                <a:lnTo>
                  <a:pt x="400367" y="179971"/>
                </a:lnTo>
                <a:lnTo>
                  <a:pt x="402908" y="1714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"/>
          <p:cNvSpPr/>
          <p:nvPr/>
        </p:nvSpPr>
        <p:spPr>
          <a:xfrm>
            <a:off x="4511992" y="5074976"/>
            <a:ext cx="274321" cy="282823"/>
          </a:xfrm>
          <a:custGeom>
            <a:avLst/>
            <a:gdLst/>
            <a:ahLst/>
            <a:cxnLst/>
            <a:rect l="0" t="0" r="0" b="0"/>
            <a:pathLst>
              <a:path w="274321" h="282823">
                <a:moveTo>
                  <a:pt x="60008" y="137103"/>
                </a:moveTo>
                <a:lnTo>
                  <a:pt x="64558" y="137103"/>
                </a:lnTo>
                <a:lnTo>
                  <a:pt x="65899" y="136151"/>
                </a:lnTo>
                <a:lnTo>
                  <a:pt x="66793" y="134564"/>
                </a:lnTo>
                <a:lnTo>
                  <a:pt x="68475" y="128884"/>
                </a:lnTo>
                <a:lnTo>
                  <a:pt x="61190" y="121182"/>
                </a:lnTo>
                <a:lnTo>
                  <a:pt x="60533" y="117962"/>
                </a:lnTo>
                <a:lnTo>
                  <a:pt x="60358" y="115770"/>
                </a:lnTo>
                <a:lnTo>
                  <a:pt x="59289" y="115261"/>
                </a:lnTo>
                <a:lnTo>
                  <a:pt x="57623" y="115875"/>
                </a:lnTo>
                <a:lnTo>
                  <a:pt x="55560" y="117236"/>
                </a:lnTo>
                <a:lnTo>
                  <a:pt x="54185" y="117191"/>
                </a:lnTo>
                <a:lnTo>
                  <a:pt x="53269" y="116209"/>
                </a:lnTo>
                <a:lnTo>
                  <a:pt x="51797" y="112339"/>
                </a:lnTo>
                <a:lnTo>
                  <a:pt x="50724" y="112021"/>
                </a:lnTo>
                <a:lnTo>
                  <a:pt x="42726" y="111442"/>
                </a:lnTo>
                <a:lnTo>
                  <a:pt x="38674" y="111411"/>
                </a:lnTo>
                <a:lnTo>
                  <a:pt x="36260" y="112355"/>
                </a:lnTo>
                <a:lnTo>
                  <a:pt x="31038" y="115944"/>
                </a:lnTo>
                <a:lnTo>
                  <a:pt x="29264" y="118235"/>
                </a:lnTo>
                <a:lnTo>
                  <a:pt x="28082" y="120715"/>
                </a:lnTo>
                <a:lnTo>
                  <a:pt x="27294" y="123320"/>
                </a:lnTo>
                <a:lnTo>
                  <a:pt x="23878" y="128755"/>
                </a:lnTo>
                <a:lnTo>
                  <a:pt x="21634" y="131538"/>
                </a:lnTo>
                <a:lnTo>
                  <a:pt x="20137" y="134346"/>
                </a:lnTo>
                <a:lnTo>
                  <a:pt x="17079" y="143801"/>
                </a:lnTo>
                <a:lnTo>
                  <a:pt x="15197" y="148236"/>
                </a:lnTo>
                <a:lnTo>
                  <a:pt x="10564" y="158244"/>
                </a:lnTo>
                <a:lnTo>
                  <a:pt x="5330" y="169042"/>
                </a:lnTo>
                <a:lnTo>
                  <a:pt x="3554" y="174588"/>
                </a:lnTo>
                <a:lnTo>
                  <a:pt x="2369" y="180191"/>
                </a:lnTo>
                <a:lnTo>
                  <a:pt x="1580" y="185831"/>
                </a:lnTo>
                <a:lnTo>
                  <a:pt x="1053" y="192448"/>
                </a:lnTo>
                <a:lnTo>
                  <a:pt x="702" y="199718"/>
                </a:lnTo>
                <a:lnTo>
                  <a:pt x="208" y="218521"/>
                </a:lnTo>
                <a:lnTo>
                  <a:pt x="28" y="243393"/>
                </a:lnTo>
                <a:lnTo>
                  <a:pt x="0" y="281000"/>
                </a:lnTo>
                <a:lnTo>
                  <a:pt x="953" y="281612"/>
                </a:lnTo>
                <a:lnTo>
                  <a:pt x="4551" y="282293"/>
                </a:lnTo>
                <a:lnTo>
                  <a:pt x="11932" y="282675"/>
                </a:lnTo>
                <a:lnTo>
                  <a:pt x="18999" y="282815"/>
                </a:lnTo>
                <a:lnTo>
                  <a:pt x="21238" y="282822"/>
                </a:lnTo>
                <a:lnTo>
                  <a:pt x="22731" y="281874"/>
                </a:lnTo>
                <a:lnTo>
                  <a:pt x="23727" y="280290"/>
                </a:lnTo>
                <a:lnTo>
                  <a:pt x="24390" y="278281"/>
                </a:lnTo>
                <a:lnTo>
                  <a:pt x="27668" y="273509"/>
                </a:lnTo>
                <a:lnTo>
                  <a:pt x="34868" y="265468"/>
                </a:lnTo>
                <a:lnTo>
                  <a:pt x="37533" y="262685"/>
                </a:lnTo>
                <a:lnTo>
                  <a:pt x="39309" y="258924"/>
                </a:lnTo>
                <a:lnTo>
                  <a:pt x="40494" y="254513"/>
                </a:lnTo>
                <a:lnTo>
                  <a:pt x="41283" y="249666"/>
                </a:lnTo>
                <a:lnTo>
                  <a:pt x="42762" y="244530"/>
                </a:lnTo>
                <a:lnTo>
                  <a:pt x="44701" y="239201"/>
                </a:lnTo>
                <a:lnTo>
                  <a:pt x="46945" y="233744"/>
                </a:lnTo>
                <a:lnTo>
                  <a:pt x="49395" y="227248"/>
                </a:lnTo>
                <a:lnTo>
                  <a:pt x="54656" y="212410"/>
                </a:lnTo>
                <a:lnTo>
                  <a:pt x="56440" y="205406"/>
                </a:lnTo>
                <a:lnTo>
                  <a:pt x="57629" y="198831"/>
                </a:lnTo>
                <a:lnTo>
                  <a:pt x="58422" y="192543"/>
                </a:lnTo>
                <a:lnTo>
                  <a:pt x="58951" y="185493"/>
                </a:lnTo>
                <a:lnTo>
                  <a:pt x="59303" y="177936"/>
                </a:lnTo>
                <a:lnTo>
                  <a:pt x="59538" y="170040"/>
                </a:lnTo>
                <a:lnTo>
                  <a:pt x="60647" y="162871"/>
                </a:lnTo>
                <a:lnTo>
                  <a:pt x="62339" y="156187"/>
                </a:lnTo>
                <a:lnTo>
                  <a:pt x="64419" y="149826"/>
                </a:lnTo>
                <a:lnTo>
                  <a:pt x="65806" y="142728"/>
                </a:lnTo>
                <a:lnTo>
                  <a:pt x="66731" y="135138"/>
                </a:lnTo>
                <a:lnTo>
                  <a:pt x="67347" y="127221"/>
                </a:lnTo>
                <a:lnTo>
                  <a:pt x="68711" y="120037"/>
                </a:lnTo>
                <a:lnTo>
                  <a:pt x="70572" y="113344"/>
                </a:lnTo>
                <a:lnTo>
                  <a:pt x="80403" y="84362"/>
                </a:lnTo>
                <a:lnTo>
                  <a:pt x="82177" y="77178"/>
                </a:lnTo>
                <a:lnTo>
                  <a:pt x="83360" y="70483"/>
                </a:lnTo>
                <a:lnTo>
                  <a:pt x="84149" y="64115"/>
                </a:lnTo>
                <a:lnTo>
                  <a:pt x="84674" y="58917"/>
                </a:lnTo>
                <a:lnTo>
                  <a:pt x="85258" y="50602"/>
                </a:lnTo>
                <a:lnTo>
                  <a:pt x="85517" y="41191"/>
                </a:lnTo>
                <a:lnTo>
                  <a:pt x="85713" y="7258"/>
                </a:lnTo>
                <a:lnTo>
                  <a:pt x="84765" y="4820"/>
                </a:lnTo>
                <a:lnTo>
                  <a:pt x="83179" y="3195"/>
                </a:lnTo>
                <a:lnTo>
                  <a:pt x="78343" y="585"/>
                </a:lnTo>
                <a:lnTo>
                  <a:pt x="69877" y="0"/>
                </a:lnTo>
                <a:lnTo>
                  <a:pt x="69445" y="933"/>
                </a:lnTo>
                <a:lnTo>
                  <a:pt x="68750" y="9276"/>
                </a:lnTo>
                <a:lnTo>
                  <a:pt x="68656" y="15522"/>
                </a:lnTo>
                <a:lnTo>
                  <a:pt x="68583" y="57256"/>
                </a:lnTo>
                <a:lnTo>
                  <a:pt x="69534" y="63869"/>
                </a:lnTo>
                <a:lnTo>
                  <a:pt x="71121" y="71135"/>
                </a:lnTo>
                <a:lnTo>
                  <a:pt x="73132" y="78837"/>
                </a:lnTo>
                <a:lnTo>
                  <a:pt x="74472" y="85877"/>
                </a:lnTo>
                <a:lnTo>
                  <a:pt x="75365" y="92475"/>
                </a:lnTo>
                <a:lnTo>
                  <a:pt x="75961" y="98779"/>
                </a:lnTo>
                <a:lnTo>
                  <a:pt x="77311" y="105839"/>
                </a:lnTo>
                <a:lnTo>
                  <a:pt x="79163" y="113403"/>
                </a:lnTo>
                <a:lnTo>
                  <a:pt x="81350" y="121303"/>
                </a:lnTo>
                <a:lnTo>
                  <a:pt x="86321" y="137701"/>
                </a:lnTo>
                <a:lnTo>
                  <a:pt x="88980" y="146075"/>
                </a:lnTo>
                <a:lnTo>
                  <a:pt x="91705" y="153562"/>
                </a:lnTo>
                <a:lnTo>
                  <a:pt x="94474" y="160458"/>
                </a:lnTo>
                <a:lnTo>
                  <a:pt x="97273" y="166961"/>
                </a:lnTo>
                <a:lnTo>
                  <a:pt x="99138" y="173201"/>
                </a:lnTo>
                <a:lnTo>
                  <a:pt x="100383" y="179266"/>
                </a:lnTo>
                <a:lnTo>
                  <a:pt x="101211" y="185214"/>
                </a:lnTo>
                <a:lnTo>
                  <a:pt x="102717" y="191085"/>
                </a:lnTo>
                <a:lnTo>
                  <a:pt x="104673" y="196904"/>
                </a:lnTo>
                <a:lnTo>
                  <a:pt x="106930" y="202688"/>
                </a:lnTo>
                <a:lnTo>
                  <a:pt x="110339" y="208449"/>
                </a:lnTo>
                <a:lnTo>
                  <a:pt x="114517" y="214195"/>
                </a:lnTo>
                <a:lnTo>
                  <a:pt x="119207" y="219931"/>
                </a:lnTo>
                <a:lnTo>
                  <a:pt x="123286" y="224707"/>
                </a:lnTo>
                <a:lnTo>
                  <a:pt x="130359" y="232553"/>
                </a:lnTo>
                <a:lnTo>
                  <a:pt x="133579" y="236931"/>
                </a:lnTo>
                <a:lnTo>
                  <a:pt x="136678" y="241756"/>
                </a:lnTo>
                <a:lnTo>
                  <a:pt x="139696" y="246877"/>
                </a:lnTo>
                <a:lnTo>
                  <a:pt x="145589" y="255107"/>
                </a:lnTo>
                <a:lnTo>
                  <a:pt x="148495" y="258635"/>
                </a:lnTo>
                <a:lnTo>
                  <a:pt x="151384" y="260987"/>
                </a:lnTo>
                <a:lnTo>
                  <a:pt x="154263" y="262555"/>
                </a:lnTo>
                <a:lnTo>
                  <a:pt x="160001" y="264297"/>
                </a:lnTo>
                <a:lnTo>
                  <a:pt x="165726" y="265072"/>
                </a:lnTo>
                <a:lnTo>
                  <a:pt x="171446" y="265416"/>
                </a:lnTo>
                <a:lnTo>
                  <a:pt x="177164" y="265569"/>
                </a:lnTo>
                <a:lnTo>
                  <a:pt x="191452" y="265675"/>
                </a:lnTo>
                <a:lnTo>
                  <a:pt x="194310" y="263776"/>
                </a:lnTo>
                <a:lnTo>
                  <a:pt x="200025" y="256585"/>
                </a:lnTo>
                <a:lnTo>
                  <a:pt x="205740" y="249579"/>
                </a:lnTo>
                <a:lnTo>
                  <a:pt x="208597" y="246377"/>
                </a:lnTo>
                <a:lnTo>
                  <a:pt x="210502" y="242338"/>
                </a:lnTo>
                <a:lnTo>
                  <a:pt x="211773" y="237740"/>
                </a:lnTo>
                <a:lnTo>
                  <a:pt x="212620" y="232769"/>
                </a:lnTo>
                <a:lnTo>
                  <a:pt x="214136" y="226598"/>
                </a:lnTo>
                <a:lnTo>
                  <a:pt x="216100" y="219627"/>
                </a:lnTo>
                <a:lnTo>
                  <a:pt x="218362" y="212122"/>
                </a:lnTo>
                <a:lnTo>
                  <a:pt x="219869" y="205213"/>
                </a:lnTo>
                <a:lnTo>
                  <a:pt x="220875" y="198703"/>
                </a:lnTo>
                <a:lnTo>
                  <a:pt x="221545" y="192457"/>
                </a:lnTo>
                <a:lnTo>
                  <a:pt x="222944" y="186389"/>
                </a:lnTo>
                <a:lnTo>
                  <a:pt x="224829" y="180438"/>
                </a:lnTo>
                <a:lnTo>
                  <a:pt x="227039" y="174565"/>
                </a:lnTo>
                <a:lnTo>
                  <a:pt x="228512" y="167793"/>
                </a:lnTo>
                <a:lnTo>
                  <a:pt x="229494" y="160421"/>
                </a:lnTo>
                <a:lnTo>
                  <a:pt x="230148" y="152649"/>
                </a:lnTo>
                <a:lnTo>
                  <a:pt x="231537" y="145562"/>
                </a:lnTo>
                <a:lnTo>
                  <a:pt x="233416" y="138932"/>
                </a:lnTo>
                <a:lnTo>
                  <a:pt x="235620" y="132608"/>
                </a:lnTo>
                <a:lnTo>
                  <a:pt x="237090" y="126486"/>
                </a:lnTo>
                <a:lnTo>
                  <a:pt x="238070" y="120501"/>
                </a:lnTo>
                <a:lnTo>
                  <a:pt x="238723" y="114605"/>
                </a:lnTo>
                <a:lnTo>
                  <a:pt x="239159" y="108769"/>
                </a:lnTo>
                <a:lnTo>
                  <a:pt x="239449" y="102974"/>
                </a:lnTo>
                <a:lnTo>
                  <a:pt x="239858" y="88256"/>
                </a:lnTo>
                <a:lnTo>
                  <a:pt x="240027" y="77290"/>
                </a:lnTo>
                <a:lnTo>
                  <a:pt x="235479" y="77154"/>
                </a:lnTo>
                <a:lnTo>
                  <a:pt x="234138" y="78087"/>
                </a:lnTo>
                <a:lnTo>
                  <a:pt x="233245" y="79662"/>
                </a:lnTo>
                <a:lnTo>
                  <a:pt x="232649" y="81664"/>
                </a:lnTo>
                <a:lnTo>
                  <a:pt x="231987" y="88968"/>
                </a:lnTo>
                <a:lnTo>
                  <a:pt x="231810" y="93584"/>
                </a:lnTo>
                <a:lnTo>
                  <a:pt x="230740" y="98565"/>
                </a:lnTo>
                <a:lnTo>
                  <a:pt x="229074" y="103792"/>
                </a:lnTo>
                <a:lnTo>
                  <a:pt x="227011" y="109181"/>
                </a:lnTo>
                <a:lnTo>
                  <a:pt x="225636" y="114678"/>
                </a:lnTo>
                <a:lnTo>
                  <a:pt x="224719" y="120249"/>
                </a:lnTo>
                <a:lnTo>
                  <a:pt x="224108" y="125867"/>
                </a:lnTo>
                <a:lnTo>
                  <a:pt x="222747" y="132470"/>
                </a:lnTo>
                <a:lnTo>
                  <a:pt x="220888" y="139730"/>
                </a:lnTo>
                <a:lnTo>
                  <a:pt x="218697" y="147427"/>
                </a:lnTo>
                <a:lnTo>
                  <a:pt x="217235" y="154463"/>
                </a:lnTo>
                <a:lnTo>
                  <a:pt x="216261" y="161059"/>
                </a:lnTo>
                <a:lnTo>
                  <a:pt x="215611" y="167362"/>
                </a:lnTo>
                <a:lnTo>
                  <a:pt x="215178" y="173468"/>
                </a:lnTo>
                <a:lnTo>
                  <a:pt x="214890" y="179444"/>
                </a:lnTo>
                <a:lnTo>
                  <a:pt x="214697" y="185333"/>
                </a:lnTo>
                <a:lnTo>
                  <a:pt x="215522" y="192117"/>
                </a:lnTo>
                <a:lnTo>
                  <a:pt x="217024" y="199497"/>
                </a:lnTo>
                <a:lnTo>
                  <a:pt x="218978" y="207274"/>
                </a:lnTo>
                <a:lnTo>
                  <a:pt x="220280" y="213411"/>
                </a:lnTo>
                <a:lnTo>
                  <a:pt x="221148" y="218455"/>
                </a:lnTo>
                <a:lnTo>
                  <a:pt x="221727" y="222771"/>
                </a:lnTo>
                <a:lnTo>
                  <a:pt x="223065" y="227552"/>
                </a:lnTo>
                <a:lnTo>
                  <a:pt x="224910" y="232645"/>
                </a:lnTo>
                <a:lnTo>
                  <a:pt x="227093" y="237946"/>
                </a:lnTo>
                <a:lnTo>
                  <a:pt x="229518" y="246375"/>
                </a:lnTo>
                <a:lnTo>
                  <a:pt x="230164" y="249956"/>
                </a:lnTo>
                <a:lnTo>
                  <a:pt x="233423" y="256475"/>
                </a:lnTo>
                <a:lnTo>
                  <a:pt x="238046" y="262548"/>
                </a:lnTo>
                <a:lnTo>
                  <a:pt x="243275" y="268421"/>
                </a:lnTo>
                <a:lnTo>
                  <a:pt x="246004" y="270369"/>
                </a:lnTo>
                <a:lnTo>
                  <a:pt x="253442" y="273109"/>
                </a:lnTo>
                <a:lnTo>
                  <a:pt x="255516" y="273751"/>
                </a:lnTo>
                <a:lnTo>
                  <a:pt x="257022" y="272969"/>
                </a:lnTo>
                <a:lnTo>
                  <a:pt x="261234" y="269561"/>
                </a:lnTo>
                <a:lnTo>
                  <a:pt x="262739" y="267318"/>
                </a:lnTo>
                <a:lnTo>
                  <a:pt x="264410" y="262287"/>
                </a:lnTo>
                <a:lnTo>
                  <a:pt x="265809" y="260564"/>
                </a:lnTo>
                <a:lnTo>
                  <a:pt x="267693" y="259416"/>
                </a:lnTo>
                <a:lnTo>
                  <a:pt x="274320" y="2571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"/>
          <p:cNvSpPr/>
          <p:nvPr/>
        </p:nvSpPr>
        <p:spPr>
          <a:xfrm>
            <a:off x="4769167" y="5057775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"/>
          <p:cNvSpPr/>
          <p:nvPr/>
        </p:nvSpPr>
        <p:spPr>
          <a:xfrm>
            <a:off x="4855032" y="5143500"/>
            <a:ext cx="197028" cy="171289"/>
          </a:xfrm>
          <a:custGeom>
            <a:avLst/>
            <a:gdLst/>
            <a:ahLst/>
            <a:cxnLst/>
            <a:rect l="0" t="0" r="0" b="0"/>
            <a:pathLst>
              <a:path w="197028" h="171289">
                <a:moveTo>
                  <a:pt x="77013" y="0"/>
                </a:moveTo>
                <a:lnTo>
                  <a:pt x="68793" y="0"/>
                </a:lnTo>
                <a:lnTo>
                  <a:pt x="63994" y="4551"/>
                </a:lnTo>
                <a:lnTo>
                  <a:pt x="61090" y="7381"/>
                </a:lnTo>
                <a:lnTo>
                  <a:pt x="57871" y="8042"/>
                </a:lnTo>
                <a:lnTo>
                  <a:pt x="55679" y="8219"/>
                </a:lnTo>
                <a:lnTo>
                  <a:pt x="53265" y="9289"/>
                </a:lnTo>
                <a:lnTo>
                  <a:pt x="48043" y="13018"/>
                </a:lnTo>
                <a:lnTo>
                  <a:pt x="42547" y="17851"/>
                </a:lnTo>
                <a:lnTo>
                  <a:pt x="36929" y="23173"/>
                </a:lnTo>
                <a:lnTo>
                  <a:pt x="31258" y="28714"/>
                </a:lnTo>
                <a:lnTo>
                  <a:pt x="28412" y="32478"/>
                </a:lnTo>
                <a:lnTo>
                  <a:pt x="25562" y="36891"/>
                </a:lnTo>
                <a:lnTo>
                  <a:pt x="22710" y="41739"/>
                </a:lnTo>
                <a:lnTo>
                  <a:pt x="20808" y="45923"/>
                </a:lnTo>
                <a:lnTo>
                  <a:pt x="19541" y="49665"/>
                </a:lnTo>
                <a:lnTo>
                  <a:pt x="18696" y="53113"/>
                </a:lnTo>
                <a:lnTo>
                  <a:pt x="17180" y="57316"/>
                </a:lnTo>
                <a:lnTo>
                  <a:pt x="15217" y="62023"/>
                </a:lnTo>
                <a:lnTo>
                  <a:pt x="12955" y="67066"/>
                </a:lnTo>
                <a:lnTo>
                  <a:pt x="7902" y="77750"/>
                </a:lnTo>
                <a:lnTo>
                  <a:pt x="5222" y="83265"/>
                </a:lnTo>
                <a:lnTo>
                  <a:pt x="3435" y="87895"/>
                </a:lnTo>
                <a:lnTo>
                  <a:pt x="2243" y="91934"/>
                </a:lnTo>
                <a:lnTo>
                  <a:pt x="1449" y="95579"/>
                </a:lnTo>
                <a:lnTo>
                  <a:pt x="919" y="99914"/>
                </a:lnTo>
                <a:lnTo>
                  <a:pt x="566" y="104709"/>
                </a:lnTo>
                <a:lnTo>
                  <a:pt x="331" y="109811"/>
                </a:lnTo>
                <a:lnTo>
                  <a:pt x="69" y="120560"/>
                </a:lnTo>
                <a:lnTo>
                  <a:pt x="0" y="126093"/>
                </a:lnTo>
                <a:lnTo>
                  <a:pt x="905" y="130735"/>
                </a:lnTo>
                <a:lnTo>
                  <a:pt x="2462" y="134781"/>
                </a:lnTo>
                <a:lnTo>
                  <a:pt x="4452" y="138431"/>
                </a:lnTo>
                <a:lnTo>
                  <a:pt x="5779" y="141817"/>
                </a:lnTo>
                <a:lnTo>
                  <a:pt x="6663" y="145027"/>
                </a:lnTo>
                <a:lnTo>
                  <a:pt x="7253" y="148120"/>
                </a:lnTo>
                <a:lnTo>
                  <a:pt x="8599" y="150181"/>
                </a:lnTo>
                <a:lnTo>
                  <a:pt x="10448" y="151556"/>
                </a:lnTo>
                <a:lnTo>
                  <a:pt x="15710" y="153761"/>
                </a:lnTo>
                <a:lnTo>
                  <a:pt x="21173" y="154144"/>
                </a:lnTo>
                <a:lnTo>
                  <a:pt x="28823" y="154257"/>
                </a:lnTo>
                <a:lnTo>
                  <a:pt x="31551" y="153320"/>
                </a:lnTo>
                <a:lnTo>
                  <a:pt x="37122" y="149740"/>
                </a:lnTo>
                <a:lnTo>
                  <a:pt x="42774" y="144974"/>
                </a:lnTo>
                <a:lnTo>
                  <a:pt x="48460" y="139680"/>
                </a:lnTo>
                <a:lnTo>
                  <a:pt x="54163" y="134153"/>
                </a:lnTo>
                <a:lnTo>
                  <a:pt x="56064" y="131345"/>
                </a:lnTo>
                <a:lnTo>
                  <a:pt x="57332" y="128521"/>
                </a:lnTo>
                <a:lnTo>
                  <a:pt x="58177" y="125685"/>
                </a:lnTo>
                <a:lnTo>
                  <a:pt x="59693" y="121890"/>
                </a:lnTo>
                <a:lnTo>
                  <a:pt x="61657" y="117455"/>
                </a:lnTo>
                <a:lnTo>
                  <a:pt x="66378" y="107447"/>
                </a:lnTo>
                <a:lnTo>
                  <a:pt x="71651" y="96649"/>
                </a:lnTo>
                <a:lnTo>
                  <a:pt x="74391" y="92055"/>
                </a:lnTo>
                <a:lnTo>
                  <a:pt x="77170" y="88040"/>
                </a:lnTo>
                <a:lnTo>
                  <a:pt x="79975" y="84411"/>
                </a:lnTo>
                <a:lnTo>
                  <a:pt x="81845" y="80086"/>
                </a:lnTo>
                <a:lnTo>
                  <a:pt x="83092" y="75298"/>
                </a:lnTo>
                <a:lnTo>
                  <a:pt x="83923" y="70201"/>
                </a:lnTo>
                <a:lnTo>
                  <a:pt x="85430" y="64898"/>
                </a:lnTo>
                <a:lnTo>
                  <a:pt x="87386" y="59458"/>
                </a:lnTo>
                <a:lnTo>
                  <a:pt x="89644" y="53926"/>
                </a:lnTo>
                <a:lnTo>
                  <a:pt x="91148" y="48333"/>
                </a:lnTo>
                <a:lnTo>
                  <a:pt x="92152" y="42699"/>
                </a:lnTo>
                <a:lnTo>
                  <a:pt x="92820" y="37039"/>
                </a:lnTo>
                <a:lnTo>
                  <a:pt x="93266" y="32312"/>
                </a:lnTo>
                <a:lnTo>
                  <a:pt x="93563" y="28209"/>
                </a:lnTo>
                <a:lnTo>
                  <a:pt x="93762" y="24521"/>
                </a:lnTo>
                <a:lnTo>
                  <a:pt x="93982" y="17883"/>
                </a:lnTo>
                <a:lnTo>
                  <a:pt x="94134" y="8846"/>
                </a:lnTo>
                <a:lnTo>
                  <a:pt x="94154" y="1353"/>
                </a:lnTo>
                <a:lnTo>
                  <a:pt x="94158" y="17356"/>
                </a:lnTo>
                <a:lnTo>
                  <a:pt x="95110" y="21095"/>
                </a:lnTo>
                <a:lnTo>
                  <a:pt x="96698" y="24541"/>
                </a:lnTo>
                <a:lnTo>
                  <a:pt x="98709" y="27790"/>
                </a:lnTo>
                <a:lnTo>
                  <a:pt x="100049" y="32815"/>
                </a:lnTo>
                <a:lnTo>
                  <a:pt x="100943" y="39021"/>
                </a:lnTo>
                <a:lnTo>
                  <a:pt x="101539" y="46016"/>
                </a:lnTo>
                <a:lnTo>
                  <a:pt x="102888" y="52585"/>
                </a:lnTo>
                <a:lnTo>
                  <a:pt x="104741" y="58869"/>
                </a:lnTo>
                <a:lnTo>
                  <a:pt x="106928" y="64964"/>
                </a:lnTo>
                <a:lnTo>
                  <a:pt x="108386" y="71884"/>
                </a:lnTo>
                <a:lnTo>
                  <a:pt x="109358" y="79355"/>
                </a:lnTo>
                <a:lnTo>
                  <a:pt x="110006" y="87193"/>
                </a:lnTo>
                <a:lnTo>
                  <a:pt x="111391" y="94324"/>
                </a:lnTo>
                <a:lnTo>
                  <a:pt x="113267" y="100982"/>
                </a:lnTo>
                <a:lnTo>
                  <a:pt x="115470" y="107326"/>
                </a:lnTo>
                <a:lnTo>
                  <a:pt x="117890" y="113461"/>
                </a:lnTo>
                <a:lnTo>
                  <a:pt x="120457" y="119455"/>
                </a:lnTo>
                <a:lnTo>
                  <a:pt x="125849" y="131197"/>
                </a:lnTo>
                <a:lnTo>
                  <a:pt x="131420" y="142764"/>
                </a:lnTo>
                <a:lnTo>
                  <a:pt x="134239" y="147563"/>
                </a:lnTo>
                <a:lnTo>
                  <a:pt x="137071" y="151716"/>
                </a:lnTo>
                <a:lnTo>
                  <a:pt x="139912" y="155436"/>
                </a:lnTo>
                <a:lnTo>
                  <a:pt x="142758" y="158868"/>
                </a:lnTo>
                <a:lnTo>
                  <a:pt x="145608" y="162110"/>
                </a:lnTo>
                <a:lnTo>
                  <a:pt x="148460" y="165223"/>
                </a:lnTo>
                <a:lnTo>
                  <a:pt x="151315" y="167299"/>
                </a:lnTo>
                <a:lnTo>
                  <a:pt x="157026" y="169605"/>
                </a:lnTo>
                <a:lnTo>
                  <a:pt x="161045" y="170903"/>
                </a:lnTo>
                <a:lnTo>
                  <a:pt x="166787" y="171288"/>
                </a:lnTo>
                <a:lnTo>
                  <a:pt x="169247" y="170389"/>
                </a:lnTo>
                <a:lnTo>
                  <a:pt x="174521" y="166851"/>
                </a:lnTo>
                <a:lnTo>
                  <a:pt x="177261" y="163621"/>
                </a:lnTo>
                <a:lnTo>
                  <a:pt x="180040" y="159563"/>
                </a:lnTo>
                <a:lnTo>
                  <a:pt x="182845" y="154953"/>
                </a:lnTo>
                <a:lnTo>
                  <a:pt x="184715" y="150927"/>
                </a:lnTo>
                <a:lnTo>
                  <a:pt x="185962" y="147290"/>
                </a:lnTo>
                <a:lnTo>
                  <a:pt x="186793" y="143913"/>
                </a:lnTo>
                <a:lnTo>
                  <a:pt x="188300" y="138805"/>
                </a:lnTo>
                <a:lnTo>
                  <a:pt x="192514" y="125509"/>
                </a:lnTo>
                <a:lnTo>
                  <a:pt x="194018" y="118915"/>
                </a:lnTo>
                <a:lnTo>
                  <a:pt x="195021" y="112614"/>
                </a:lnTo>
                <a:lnTo>
                  <a:pt x="195690" y="106508"/>
                </a:lnTo>
                <a:lnTo>
                  <a:pt x="196136" y="100533"/>
                </a:lnTo>
                <a:lnTo>
                  <a:pt x="196433" y="94644"/>
                </a:lnTo>
                <a:lnTo>
                  <a:pt x="197027" y="7715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"/>
          <p:cNvSpPr/>
          <p:nvPr/>
        </p:nvSpPr>
        <p:spPr>
          <a:xfrm>
            <a:off x="5086350" y="5117782"/>
            <a:ext cx="197050" cy="197169"/>
          </a:xfrm>
          <a:custGeom>
            <a:avLst/>
            <a:gdLst/>
            <a:ahLst/>
            <a:cxnLst/>
            <a:rect l="0" t="0" r="0" b="0"/>
            <a:pathLst>
              <a:path w="197050" h="197169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0" y="4551"/>
                </a:lnTo>
                <a:lnTo>
                  <a:pt x="10583" y="9325"/>
                </a:lnTo>
                <a:lnTo>
                  <a:pt x="12770" y="11932"/>
                </a:lnTo>
                <a:lnTo>
                  <a:pt x="15181" y="15574"/>
                </a:lnTo>
                <a:lnTo>
                  <a:pt x="17740" y="19908"/>
                </a:lnTo>
                <a:lnTo>
                  <a:pt x="20399" y="24702"/>
                </a:lnTo>
                <a:lnTo>
                  <a:pt x="25894" y="35109"/>
                </a:lnTo>
                <a:lnTo>
                  <a:pt x="28693" y="40551"/>
                </a:lnTo>
                <a:lnTo>
                  <a:pt x="30558" y="47036"/>
                </a:lnTo>
                <a:lnTo>
                  <a:pt x="31802" y="54218"/>
                </a:lnTo>
                <a:lnTo>
                  <a:pt x="32631" y="61863"/>
                </a:lnTo>
                <a:lnTo>
                  <a:pt x="33184" y="69817"/>
                </a:lnTo>
                <a:lnTo>
                  <a:pt x="33552" y="77977"/>
                </a:lnTo>
                <a:lnTo>
                  <a:pt x="33798" y="86275"/>
                </a:lnTo>
                <a:lnTo>
                  <a:pt x="34914" y="93711"/>
                </a:lnTo>
                <a:lnTo>
                  <a:pt x="36611" y="100575"/>
                </a:lnTo>
                <a:lnTo>
                  <a:pt x="38695" y="107055"/>
                </a:lnTo>
                <a:lnTo>
                  <a:pt x="40083" y="112327"/>
                </a:lnTo>
                <a:lnTo>
                  <a:pt x="41010" y="116795"/>
                </a:lnTo>
                <a:lnTo>
                  <a:pt x="41627" y="120726"/>
                </a:lnTo>
                <a:lnTo>
                  <a:pt x="42039" y="125251"/>
                </a:lnTo>
                <a:lnTo>
                  <a:pt x="42313" y="130174"/>
                </a:lnTo>
                <a:lnTo>
                  <a:pt x="42496" y="135360"/>
                </a:lnTo>
                <a:lnTo>
                  <a:pt x="43570" y="139770"/>
                </a:lnTo>
                <a:lnTo>
                  <a:pt x="45239" y="143663"/>
                </a:lnTo>
                <a:lnTo>
                  <a:pt x="50211" y="152203"/>
                </a:lnTo>
                <a:lnTo>
                  <a:pt x="50891" y="155911"/>
                </a:lnTo>
                <a:lnTo>
                  <a:pt x="51432" y="162842"/>
                </a:lnTo>
                <a:lnTo>
                  <a:pt x="51434" y="158316"/>
                </a:lnTo>
                <a:lnTo>
                  <a:pt x="50481" y="156027"/>
                </a:lnTo>
                <a:lnTo>
                  <a:pt x="46883" y="150943"/>
                </a:lnTo>
                <a:lnTo>
                  <a:pt x="45543" y="147301"/>
                </a:lnTo>
                <a:lnTo>
                  <a:pt x="44649" y="142968"/>
                </a:lnTo>
                <a:lnTo>
                  <a:pt x="44053" y="138175"/>
                </a:lnTo>
                <a:lnTo>
                  <a:pt x="43656" y="133074"/>
                </a:lnTo>
                <a:lnTo>
                  <a:pt x="43391" y="127769"/>
                </a:lnTo>
                <a:lnTo>
                  <a:pt x="43215" y="122327"/>
                </a:lnTo>
                <a:lnTo>
                  <a:pt x="44050" y="116794"/>
                </a:lnTo>
                <a:lnTo>
                  <a:pt x="45559" y="111200"/>
                </a:lnTo>
                <a:lnTo>
                  <a:pt x="47518" y="105566"/>
                </a:lnTo>
                <a:lnTo>
                  <a:pt x="48823" y="99905"/>
                </a:lnTo>
                <a:lnTo>
                  <a:pt x="49694" y="94226"/>
                </a:lnTo>
                <a:lnTo>
                  <a:pt x="50274" y="88535"/>
                </a:lnTo>
                <a:lnTo>
                  <a:pt x="51613" y="82836"/>
                </a:lnTo>
                <a:lnTo>
                  <a:pt x="53459" y="77131"/>
                </a:lnTo>
                <a:lnTo>
                  <a:pt x="55641" y="71423"/>
                </a:lnTo>
                <a:lnTo>
                  <a:pt x="60607" y="57462"/>
                </a:lnTo>
                <a:lnTo>
                  <a:pt x="63265" y="49738"/>
                </a:lnTo>
                <a:lnTo>
                  <a:pt x="65988" y="43636"/>
                </a:lnTo>
                <a:lnTo>
                  <a:pt x="68757" y="38616"/>
                </a:lnTo>
                <a:lnTo>
                  <a:pt x="71556" y="34316"/>
                </a:lnTo>
                <a:lnTo>
                  <a:pt x="74374" y="29545"/>
                </a:lnTo>
                <a:lnTo>
                  <a:pt x="77205" y="24459"/>
                </a:lnTo>
                <a:lnTo>
                  <a:pt x="80044" y="19164"/>
                </a:lnTo>
                <a:lnTo>
                  <a:pt x="83843" y="14681"/>
                </a:lnTo>
                <a:lnTo>
                  <a:pt x="88280" y="10740"/>
                </a:lnTo>
                <a:lnTo>
                  <a:pt x="93143" y="7160"/>
                </a:lnTo>
                <a:lnTo>
                  <a:pt x="97338" y="4773"/>
                </a:lnTo>
                <a:lnTo>
                  <a:pt x="101087" y="3182"/>
                </a:lnTo>
                <a:lnTo>
                  <a:pt x="104538" y="2122"/>
                </a:lnTo>
                <a:lnTo>
                  <a:pt x="108745" y="1414"/>
                </a:lnTo>
                <a:lnTo>
                  <a:pt x="113454" y="943"/>
                </a:lnTo>
                <a:lnTo>
                  <a:pt x="122814" y="419"/>
                </a:lnTo>
                <a:lnTo>
                  <a:pt x="130149" y="187"/>
                </a:lnTo>
                <a:lnTo>
                  <a:pt x="139633" y="56"/>
                </a:lnTo>
                <a:lnTo>
                  <a:pt x="143571" y="990"/>
                </a:lnTo>
                <a:lnTo>
                  <a:pt x="148102" y="2565"/>
                </a:lnTo>
                <a:lnTo>
                  <a:pt x="153027" y="4567"/>
                </a:lnTo>
                <a:lnTo>
                  <a:pt x="157263" y="7808"/>
                </a:lnTo>
                <a:lnTo>
                  <a:pt x="161039" y="11873"/>
                </a:lnTo>
                <a:lnTo>
                  <a:pt x="164509" y="16487"/>
                </a:lnTo>
                <a:lnTo>
                  <a:pt x="167775" y="21469"/>
                </a:lnTo>
                <a:lnTo>
                  <a:pt x="170905" y="26695"/>
                </a:lnTo>
                <a:lnTo>
                  <a:pt x="173944" y="32084"/>
                </a:lnTo>
                <a:lnTo>
                  <a:pt x="176922" y="38535"/>
                </a:lnTo>
                <a:lnTo>
                  <a:pt x="179861" y="45692"/>
                </a:lnTo>
                <a:lnTo>
                  <a:pt x="182772" y="53321"/>
                </a:lnTo>
                <a:lnTo>
                  <a:pt x="184713" y="60313"/>
                </a:lnTo>
                <a:lnTo>
                  <a:pt x="186007" y="66879"/>
                </a:lnTo>
                <a:lnTo>
                  <a:pt x="186869" y="73160"/>
                </a:lnTo>
                <a:lnTo>
                  <a:pt x="188397" y="80206"/>
                </a:lnTo>
                <a:lnTo>
                  <a:pt x="190368" y="87761"/>
                </a:lnTo>
                <a:lnTo>
                  <a:pt x="192634" y="95655"/>
                </a:lnTo>
                <a:lnTo>
                  <a:pt x="194145" y="103775"/>
                </a:lnTo>
                <a:lnTo>
                  <a:pt x="195153" y="112046"/>
                </a:lnTo>
                <a:lnTo>
                  <a:pt x="195824" y="120418"/>
                </a:lnTo>
                <a:lnTo>
                  <a:pt x="196272" y="127903"/>
                </a:lnTo>
                <a:lnTo>
                  <a:pt x="196769" y="141301"/>
                </a:lnTo>
                <a:lnTo>
                  <a:pt x="197049" y="159554"/>
                </a:lnTo>
                <a:lnTo>
                  <a:pt x="196136" y="164472"/>
                </a:lnTo>
                <a:lnTo>
                  <a:pt x="194575" y="168703"/>
                </a:lnTo>
                <a:lnTo>
                  <a:pt x="192582" y="172476"/>
                </a:lnTo>
                <a:lnTo>
                  <a:pt x="191253" y="175944"/>
                </a:lnTo>
                <a:lnTo>
                  <a:pt x="190367" y="179209"/>
                </a:lnTo>
                <a:lnTo>
                  <a:pt x="189776" y="182337"/>
                </a:lnTo>
                <a:lnTo>
                  <a:pt x="189120" y="188354"/>
                </a:lnTo>
                <a:lnTo>
                  <a:pt x="188595" y="19716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"/>
          <p:cNvSpPr/>
          <p:nvPr/>
        </p:nvSpPr>
        <p:spPr>
          <a:xfrm>
            <a:off x="5429250" y="5169255"/>
            <a:ext cx="34257" cy="68147"/>
          </a:xfrm>
          <a:custGeom>
            <a:avLst/>
            <a:gdLst/>
            <a:ahLst/>
            <a:cxnLst/>
            <a:rect l="0" t="0" r="0" b="0"/>
            <a:pathLst>
              <a:path w="34257" h="68147">
                <a:moveTo>
                  <a:pt x="8572" y="25680"/>
                </a:moveTo>
                <a:lnTo>
                  <a:pt x="8572" y="33061"/>
                </a:lnTo>
                <a:lnTo>
                  <a:pt x="9525" y="34410"/>
                </a:lnTo>
                <a:lnTo>
                  <a:pt x="11112" y="36263"/>
                </a:lnTo>
                <a:lnTo>
                  <a:pt x="13123" y="38450"/>
                </a:lnTo>
                <a:lnTo>
                  <a:pt x="14463" y="40861"/>
                </a:lnTo>
                <a:lnTo>
                  <a:pt x="15357" y="43421"/>
                </a:lnTo>
                <a:lnTo>
                  <a:pt x="15953" y="46080"/>
                </a:lnTo>
                <a:lnTo>
                  <a:pt x="16350" y="48805"/>
                </a:lnTo>
                <a:lnTo>
                  <a:pt x="16615" y="51574"/>
                </a:lnTo>
                <a:lnTo>
                  <a:pt x="17040" y="58311"/>
                </a:lnTo>
                <a:lnTo>
                  <a:pt x="16123" y="59816"/>
                </a:lnTo>
                <a:lnTo>
                  <a:pt x="14558" y="61772"/>
                </a:lnTo>
                <a:lnTo>
                  <a:pt x="9754" y="67205"/>
                </a:lnTo>
                <a:lnTo>
                  <a:pt x="8408" y="67650"/>
                </a:lnTo>
                <a:lnTo>
                  <a:pt x="6558" y="67948"/>
                </a:lnTo>
                <a:lnTo>
                  <a:pt x="4372" y="68146"/>
                </a:lnTo>
                <a:lnTo>
                  <a:pt x="2914" y="67326"/>
                </a:lnTo>
                <a:lnTo>
                  <a:pt x="1943" y="65826"/>
                </a:lnTo>
                <a:lnTo>
                  <a:pt x="384" y="61126"/>
                </a:lnTo>
                <a:lnTo>
                  <a:pt x="255" y="59789"/>
                </a:lnTo>
                <a:lnTo>
                  <a:pt x="170" y="57944"/>
                </a:lnTo>
                <a:lnTo>
                  <a:pt x="75" y="53354"/>
                </a:lnTo>
                <a:lnTo>
                  <a:pt x="0" y="11417"/>
                </a:lnTo>
                <a:lnTo>
                  <a:pt x="952" y="9504"/>
                </a:lnTo>
                <a:lnTo>
                  <a:pt x="2540" y="7276"/>
                </a:lnTo>
                <a:lnTo>
                  <a:pt x="7380" y="1407"/>
                </a:lnTo>
                <a:lnTo>
                  <a:pt x="8730" y="925"/>
                </a:lnTo>
                <a:lnTo>
                  <a:pt x="10583" y="604"/>
                </a:lnTo>
                <a:lnTo>
                  <a:pt x="15849" y="89"/>
                </a:lnTo>
                <a:lnTo>
                  <a:pt x="17233" y="47"/>
                </a:lnTo>
                <a:lnTo>
                  <a:pt x="21311" y="0"/>
                </a:lnTo>
                <a:lnTo>
                  <a:pt x="22780" y="939"/>
                </a:lnTo>
                <a:lnTo>
                  <a:pt x="23759" y="2519"/>
                </a:lnTo>
                <a:lnTo>
                  <a:pt x="24412" y="4524"/>
                </a:lnTo>
                <a:lnTo>
                  <a:pt x="25799" y="5861"/>
                </a:lnTo>
                <a:lnTo>
                  <a:pt x="27677" y="6752"/>
                </a:lnTo>
                <a:lnTo>
                  <a:pt x="29881" y="7346"/>
                </a:lnTo>
                <a:lnTo>
                  <a:pt x="31351" y="8695"/>
                </a:lnTo>
                <a:lnTo>
                  <a:pt x="32330" y="10547"/>
                </a:lnTo>
                <a:lnTo>
                  <a:pt x="32983" y="12734"/>
                </a:lnTo>
                <a:lnTo>
                  <a:pt x="33419" y="15144"/>
                </a:lnTo>
                <a:lnTo>
                  <a:pt x="33709" y="17703"/>
                </a:lnTo>
                <a:lnTo>
                  <a:pt x="34256" y="25213"/>
                </a:lnTo>
                <a:lnTo>
                  <a:pt x="33314" y="26321"/>
                </a:lnTo>
                <a:lnTo>
                  <a:pt x="31735" y="28012"/>
                </a:lnTo>
                <a:lnTo>
                  <a:pt x="25717" y="3425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"/>
          <p:cNvSpPr/>
          <p:nvPr/>
        </p:nvSpPr>
        <p:spPr>
          <a:xfrm>
            <a:off x="5617845" y="5014912"/>
            <a:ext cx="282893" cy="347738"/>
          </a:xfrm>
          <a:custGeom>
            <a:avLst/>
            <a:gdLst/>
            <a:ahLst/>
            <a:cxnLst/>
            <a:rect l="0" t="0" r="0" b="0"/>
            <a:pathLst>
              <a:path w="282893" h="347738">
                <a:moveTo>
                  <a:pt x="0" y="0"/>
                </a:moveTo>
                <a:lnTo>
                  <a:pt x="0" y="74094"/>
                </a:lnTo>
                <a:lnTo>
                  <a:pt x="952" y="80829"/>
                </a:lnTo>
                <a:lnTo>
                  <a:pt x="2540" y="88176"/>
                </a:lnTo>
                <a:lnTo>
                  <a:pt x="4550" y="95932"/>
                </a:lnTo>
                <a:lnTo>
                  <a:pt x="5891" y="103960"/>
                </a:lnTo>
                <a:lnTo>
                  <a:pt x="6785" y="112169"/>
                </a:lnTo>
                <a:lnTo>
                  <a:pt x="7381" y="120500"/>
                </a:lnTo>
                <a:lnTo>
                  <a:pt x="7778" y="129863"/>
                </a:lnTo>
                <a:lnTo>
                  <a:pt x="8219" y="150427"/>
                </a:lnTo>
                <a:lnTo>
                  <a:pt x="9289" y="160292"/>
                </a:lnTo>
                <a:lnTo>
                  <a:pt x="10955" y="169726"/>
                </a:lnTo>
                <a:lnTo>
                  <a:pt x="13018" y="178874"/>
                </a:lnTo>
                <a:lnTo>
                  <a:pt x="14394" y="188782"/>
                </a:lnTo>
                <a:lnTo>
                  <a:pt x="15311" y="199197"/>
                </a:lnTo>
                <a:lnTo>
                  <a:pt x="15922" y="209950"/>
                </a:lnTo>
                <a:lnTo>
                  <a:pt x="16601" y="229519"/>
                </a:lnTo>
                <a:lnTo>
                  <a:pt x="17037" y="265364"/>
                </a:lnTo>
                <a:lnTo>
                  <a:pt x="17145" y="347737"/>
                </a:lnTo>
                <a:lnTo>
                  <a:pt x="17145" y="306288"/>
                </a:lnTo>
                <a:lnTo>
                  <a:pt x="18097" y="299442"/>
                </a:lnTo>
                <a:lnTo>
                  <a:pt x="19685" y="292973"/>
                </a:lnTo>
                <a:lnTo>
                  <a:pt x="21696" y="286755"/>
                </a:lnTo>
                <a:lnTo>
                  <a:pt x="23036" y="279753"/>
                </a:lnTo>
                <a:lnTo>
                  <a:pt x="23930" y="272227"/>
                </a:lnTo>
                <a:lnTo>
                  <a:pt x="24526" y="264352"/>
                </a:lnTo>
                <a:lnTo>
                  <a:pt x="24923" y="257197"/>
                </a:lnTo>
                <a:lnTo>
                  <a:pt x="25364" y="244168"/>
                </a:lnTo>
                <a:lnTo>
                  <a:pt x="27387" y="237074"/>
                </a:lnTo>
                <a:lnTo>
                  <a:pt x="30640" y="229487"/>
                </a:lnTo>
                <a:lnTo>
                  <a:pt x="34714" y="221571"/>
                </a:lnTo>
                <a:lnTo>
                  <a:pt x="38383" y="213437"/>
                </a:lnTo>
                <a:lnTo>
                  <a:pt x="41780" y="205156"/>
                </a:lnTo>
                <a:lnTo>
                  <a:pt x="44999" y="196778"/>
                </a:lnTo>
                <a:lnTo>
                  <a:pt x="48096" y="189288"/>
                </a:lnTo>
                <a:lnTo>
                  <a:pt x="51114" y="182390"/>
                </a:lnTo>
                <a:lnTo>
                  <a:pt x="57007" y="169644"/>
                </a:lnTo>
                <a:lnTo>
                  <a:pt x="62802" y="157630"/>
                </a:lnTo>
                <a:lnTo>
                  <a:pt x="68551" y="148480"/>
                </a:lnTo>
                <a:lnTo>
                  <a:pt x="77144" y="137974"/>
                </a:lnTo>
                <a:lnTo>
                  <a:pt x="80004" y="134845"/>
                </a:lnTo>
                <a:lnTo>
                  <a:pt x="82864" y="132760"/>
                </a:lnTo>
                <a:lnTo>
                  <a:pt x="88580" y="130442"/>
                </a:lnTo>
                <a:lnTo>
                  <a:pt x="97155" y="129137"/>
                </a:lnTo>
                <a:lnTo>
                  <a:pt x="105727" y="128750"/>
                </a:lnTo>
                <a:lnTo>
                  <a:pt x="107632" y="129649"/>
                </a:lnTo>
                <a:lnTo>
                  <a:pt x="108902" y="131200"/>
                </a:lnTo>
                <a:lnTo>
                  <a:pt x="109749" y="133187"/>
                </a:lnTo>
                <a:lnTo>
                  <a:pt x="115491" y="140533"/>
                </a:lnTo>
                <a:lnTo>
                  <a:pt x="116999" y="144172"/>
                </a:lnTo>
                <a:lnTo>
                  <a:pt x="118674" y="153294"/>
                </a:lnTo>
                <a:lnTo>
                  <a:pt x="121959" y="163698"/>
                </a:lnTo>
                <a:lnTo>
                  <a:pt x="124168" y="169140"/>
                </a:lnTo>
                <a:lnTo>
                  <a:pt x="125641" y="174672"/>
                </a:lnTo>
                <a:lnTo>
                  <a:pt x="126623" y="180266"/>
                </a:lnTo>
                <a:lnTo>
                  <a:pt x="127278" y="185900"/>
                </a:lnTo>
                <a:lnTo>
                  <a:pt x="127714" y="191561"/>
                </a:lnTo>
                <a:lnTo>
                  <a:pt x="128005" y="197240"/>
                </a:lnTo>
                <a:lnTo>
                  <a:pt x="128199" y="202931"/>
                </a:lnTo>
                <a:lnTo>
                  <a:pt x="128472" y="224592"/>
                </a:lnTo>
                <a:lnTo>
                  <a:pt x="129463" y="230691"/>
                </a:lnTo>
                <a:lnTo>
                  <a:pt x="133104" y="240007"/>
                </a:lnTo>
                <a:lnTo>
                  <a:pt x="135357" y="249863"/>
                </a:lnTo>
                <a:lnTo>
                  <a:pt x="135958" y="255158"/>
                </a:lnTo>
                <a:lnTo>
                  <a:pt x="139166" y="263581"/>
                </a:lnTo>
                <a:lnTo>
                  <a:pt x="142813" y="270499"/>
                </a:lnTo>
                <a:lnTo>
                  <a:pt x="144435" y="276750"/>
                </a:lnTo>
                <a:lnTo>
                  <a:pt x="145820" y="278797"/>
                </a:lnTo>
                <a:lnTo>
                  <a:pt x="147696" y="280162"/>
                </a:lnTo>
                <a:lnTo>
                  <a:pt x="149899" y="281073"/>
                </a:lnTo>
                <a:lnTo>
                  <a:pt x="151367" y="282632"/>
                </a:lnTo>
                <a:lnTo>
                  <a:pt x="152346" y="284624"/>
                </a:lnTo>
                <a:lnTo>
                  <a:pt x="152999" y="286904"/>
                </a:lnTo>
                <a:lnTo>
                  <a:pt x="155339" y="288425"/>
                </a:lnTo>
                <a:lnTo>
                  <a:pt x="163019" y="290114"/>
                </a:lnTo>
                <a:lnTo>
                  <a:pt x="170243" y="290864"/>
                </a:lnTo>
                <a:lnTo>
                  <a:pt x="173503" y="291065"/>
                </a:lnTo>
                <a:lnTo>
                  <a:pt x="175676" y="290246"/>
                </a:lnTo>
                <a:lnTo>
                  <a:pt x="177124" y="288747"/>
                </a:lnTo>
                <a:lnTo>
                  <a:pt x="178090" y="286796"/>
                </a:lnTo>
                <a:lnTo>
                  <a:pt x="184243" y="282087"/>
                </a:lnTo>
                <a:lnTo>
                  <a:pt x="188552" y="279498"/>
                </a:lnTo>
                <a:lnTo>
                  <a:pt x="191424" y="276820"/>
                </a:lnTo>
                <a:lnTo>
                  <a:pt x="193338" y="274081"/>
                </a:lnTo>
                <a:lnTo>
                  <a:pt x="196418" y="268499"/>
                </a:lnTo>
                <a:lnTo>
                  <a:pt x="204459" y="259049"/>
                </a:lnTo>
                <a:lnTo>
                  <a:pt x="213426" y="249753"/>
                </a:lnTo>
                <a:lnTo>
                  <a:pt x="221221" y="239271"/>
                </a:lnTo>
                <a:lnTo>
                  <a:pt x="224633" y="233809"/>
                </a:lnTo>
                <a:lnTo>
                  <a:pt x="227860" y="228263"/>
                </a:lnTo>
                <a:lnTo>
                  <a:pt x="230964" y="222660"/>
                </a:lnTo>
                <a:lnTo>
                  <a:pt x="236953" y="211355"/>
                </a:lnTo>
                <a:lnTo>
                  <a:pt x="242789" y="199981"/>
                </a:lnTo>
                <a:lnTo>
                  <a:pt x="245680" y="193328"/>
                </a:lnTo>
                <a:lnTo>
                  <a:pt x="248558" y="186036"/>
                </a:lnTo>
                <a:lnTo>
                  <a:pt x="251430" y="178316"/>
                </a:lnTo>
                <a:lnTo>
                  <a:pt x="253345" y="171265"/>
                </a:lnTo>
                <a:lnTo>
                  <a:pt x="254622" y="164659"/>
                </a:lnTo>
                <a:lnTo>
                  <a:pt x="255472" y="158351"/>
                </a:lnTo>
                <a:lnTo>
                  <a:pt x="256992" y="152240"/>
                </a:lnTo>
                <a:lnTo>
                  <a:pt x="258958" y="146260"/>
                </a:lnTo>
                <a:lnTo>
                  <a:pt x="261221" y="140370"/>
                </a:lnTo>
                <a:lnTo>
                  <a:pt x="262730" y="134537"/>
                </a:lnTo>
                <a:lnTo>
                  <a:pt x="263736" y="128744"/>
                </a:lnTo>
                <a:lnTo>
                  <a:pt x="264406" y="122977"/>
                </a:lnTo>
                <a:lnTo>
                  <a:pt x="265805" y="117227"/>
                </a:lnTo>
                <a:lnTo>
                  <a:pt x="267691" y="111489"/>
                </a:lnTo>
                <a:lnTo>
                  <a:pt x="269900" y="105759"/>
                </a:lnTo>
                <a:lnTo>
                  <a:pt x="270421" y="101938"/>
                </a:lnTo>
                <a:lnTo>
                  <a:pt x="269816" y="99392"/>
                </a:lnTo>
                <a:lnTo>
                  <a:pt x="268460" y="97693"/>
                </a:lnTo>
                <a:lnTo>
                  <a:pt x="267555" y="95609"/>
                </a:lnTo>
                <a:lnTo>
                  <a:pt x="266551" y="90753"/>
                </a:lnTo>
                <a:lnTo>
                  <a:pt x="263564" y="85420"/>
                </a:lnTo>
                <a:lnTo>
                  <a:pt x="258437" y="78786"/>
                </a:lnTo>
                <a:lnTo>
                  <a:pt x="257064" y="78241"/>
                </a:lnTo>
                <a:lnTo>
                  <a:pt x="252998" y="77637"/>
                </a:lnTo>
                <a:lnTo>
                  <a:pt x="250580" y="78428"/>
                </a:lnTo>
                <a:lnTo>
                  <a:pt x="245354" y="81847"/>
                </a:lnTo>
                <a:lnTo>
                  <a:pt x="243579" y="84092"/>
                </a:lnTo>
                <a:lnTo>
                  <a:pt x="242396" y="86541"/>
                </a:lnTo>
                <a:lnTo>
                  <a:pt x="241607" y="89127"/>
                </a:lnTo>
                <a:lnTo>
                  <a:pt x="238191" y="94539"/>
                </a:lnTo>
                <a:lnTo>
                  <a:pt x="233497" y="101073"/>
                </a:lnTo>
                <a:lnTo>
                  <a:pt x="228236" y="110326"/>
                </a:lnTo>
                <a:lnTo>
                  <a:pt x="222723" y="120789"/>
                </a:lnTo>
                <a:lnTo>
                  <a:pt x="211423" y="143028"/>
                </a:lnTo>
                <a:lnTo>
                  <a:pt x="209528" y="148692"/>
                </a:lnTo>
                <a:lnTo>
                  <a:pt x="208266" y="154373"/>
                </a:lnTo>
                <a:lnTo>
                  <a:pt x="207423" y="160065"/>
                </a:lnTo>
                <a:lnTo>
                  <a:pt x="206862" y="166718"/>
                </a:lnTo>
                <a:lnTo>
                  <a:pt x="206488" y="174010"/>
                </a:lnTo>
                <a:lnTo>
                  <a:pt x="206072" y="188780"/>
                </a:lnTo>
                <a:lnTo>
                  <a:pt x="205784" y="219676"/>
                </a:lnTo>
                <a:lnTo>
                  <a:pt x="205744" y="249736"/>
                </a:lnTo>
                <a:lnTo>
                  <a:pt x="206695" y="253168"/>
                </a:lnTo>
                <a:lnTo>
                  <a:pt x="210291" y="259522"/>
                </a:lnTo>
                <a:lnTo>
                  <a:pt x="217672" y="268454"/>
                </a:lnTo>
                <a:lnTo>
                  <a:pt x="220361" y="270409"/>
                </a:lnTo>
                <a:lnTo>
                  <a:pt x="228698" y="274114"/>
                </a:lnTo>
                <a:lnTo>
                  <a:pt x="234359" y="278356"/>
                </a:lnTo>
                <a:lnTo>
                  <a:pt x="236249" y="280820"/>
                </a:lnTo>
                <a:lnTo>
                  <a:pt x="237509" y="283416"/>
                </a:lnTo>
                <a:lnTo>
                  <a:pt x="238349" y="286100"/>
                </a:lnTo>
                <a:lnTo>
                  <a:pt x="239862" y="287888"/>
                </a:lnTo>
                <a:lnTo>
                  <a:pt x="241822" y="289080"/>
                </a:lnTo>
                <a:lnTo>
                  <a:pt x="246542" y="290405"/>
                </a:lnTo>
                <a:lnTo>
                  <a:pt x="251814" y="290994"/>
                </a:lnTo>
                <a:lnTo>
                  <a:pt x="259872" y="291256"/>
                </a:lnTo>
                <a:lnTo>
                  <a:pt x="276016" y="291424"/>
                </a:lnTo>
                <a:lnTo>
                  <a:pt x="278309" y="290485"/>
                </a:lnTo>
                <a:lnTo>
                  <a:pt x="279836" y="288907"/>
                </a:lnTo>
                <a:lnTo>
                  <a:pt x="282892" y="2828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"/>
          <p:cNvSpPr/>
          <p:nvPr/>
        </p:nvSpPr>
        <p:spPr>
          <a:xfrm>
            <a:off x="5977890" y="5152072"/>
            <a:ext cx="25718" cy="162879"/>
          </a:xfrm>
          <a:custGeom>
            <a:avLst/>
            <a:gdLst/>
            <a:ahLst/>
            <a:cxnLst/>
            <a:rect l="0" t="0" r="0" b="0"/>
            <a:pathLst>
              <a:path w="25718" h="162879">
                <a:moveTo>
                  <a:pt x="0" y="0"/>
                </a:moveTo>
                <a:lnTo>
                  <a:pt x="0" y="49953"/>
                </a:lnTo>
                <a:lnTo>
                  <a:pt x="952" y="55210"/>
                </a:lnTo>
                <a:lnTo>
                  <a:pt x="2540" y="60619"/>
                </a:lnTo>
                <a:lnTo>
                  <a:pt x="4551" y="66130"/>
                </a:lnTo>
                <a:lnTo>
                  <a:pt x="5891" y="71709"/>
                </a:lnTo>
                <a:lnTo>
                  <a:pt x="6785" y="77333"/>
                </a:lnTo>
                <a:lnTo>
                  <a:pt x="7381" y="82988"/>
                </a:lnTo>
                <a:lnTo>
                  <a:pt x="7778" y="88663"/>
                </a:lnTo>
                <a:lnTo>
                  <a:pt x="8043" y="94351"/>
                </a:lnTo>
                <a:lnTo>
                  <a:pt x="8219" y="100048"/>
                </a:lnTo>
                <a:lnTo>
                  <a:pt x="9289" y="105752"/>
                </a:lnTo>
                <a:lnTo>
                  <a:pt x="10955" y="111458"/>
                </a:lnTo>
                <a:lnTo>
                  <a:pt x="13018" y="117168"/>
                </a:lnTo>
                <a:lnTo>
                  <a:pt x="14394" y="122880"/>
                </a:lnTo>
                <a:lnTo>
                  <a:pt x="15311" y="128592"/>
                </a:lnTo>
                <a:lnTo>
                  <a:pt x="15922" y="134306"/>
                </a:lnTo>
                <a:lnTo>
                  <a:pt x="16329" y="139067"/>
                </a:lnTo>
                <a:lnTo>
                  <a:pt x="16601" y="143194"/>
                </a:lnTo>
                <a:lnTo>
                  <a:pt x="16782" y="146898"/>
                </a:lnTo>
                <a:lnTo>
                  <a:pt x="17856" y="149367"/>
                </a:lnTo>
                <a:lnTo>
                  <a:pt x="19524" y="151013"/>
                </a:lnTo>
                <a:lnTo>
                  <a:pt x="21588" y="152111"/>
                </a:lnTo>
                <a:lnTo>
                  <a:pt x="22964" y="153794"/>
                </a:lnTo>
                <a:lnTo>
                  <a:pt x="23882" y="155870"/>
                </a:lnTo>
                <a:lnTo>
                  <a:pt x="25717" y="16287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"/>
          <p:cNvSpPr/>
          <p:nvPr/>
        </p:nvSpPr>
        <p:spPr>
          <a:xfrm>
            <a:off x="6037897" y="5074920"/>
            <a:ext cx="120004" cy="368608"/>
          </a:xfrm>
          <a:custGeom>
            <a:avLst/>
            <a:gdLst/>
            <a:ahLst/>
            <a:cxnLst/>
            <a:rect l="0" t="0" r="0" b="0"/>
            <a:pathLst>
              <a:path w="120004" h="368608">
                <a:moveTo>
                  <a:pt x="77153" y="0"/>
                </a:moveTo>
                <a:lnTo>
                  <a:pt x="72602" y="0"/>
                </a:lnTo>
                <a:lnTo>
                  <a:pt x="70309" y="952"/>
                </a:lnTo>
                <a:lnTo>
                  <a:pt x="67827" y="2540"/>
                </a:lnTo>
                <a:lnTo>
                  <a:pt x="65221" y="4550"/>
                </a:lnTo>
                <a:lnTo>
                  <a:pt x="62531" y="6843"/>
                </a:lnTo>
                <a:lnTo>
                  <a:pt x="59785" y="9325"/>
                </a:lnTo>
                <a:lnTo>
                  <a:pt x="54193" y="14622"/>
                </a:lnTo>
                <a:lnTo>
                  <a:pt x="48534" y="20151"/>
                </a:lnTo>
                <a:lnTo>
                  <a:pt x="45690" y="24864"/>
                </a:lnTo>
                <a:lnTo>
                  <a:pt x="42843" y="30863"/>
                </a:lnTo>
                <a:lnTo>
                  <a:pt x="39992" y="37721"/>
                </a:lnTo>
                <a:lnTo>
                  <a:pt x="37139" y="44197"/>
                </a:lnTo>
                <a:lnTo>
                  <a:pt x="31429" y="56473"/>
                </a:lnTo>
                <a:lnTo>
                  <a:pt x="22859" y="74094"/>
                </a:lnTo>
                <a:lnTo>
                  <a:pt x="20955" y="79876"/>
                </a:lnTo>
                <a:lnTo>
                  <a:pt x="17321" y="98068"/>
                </a:lnTo>
                <a:lnTo>
                  <a:pt x="15358" y="105383"/>
                </a:lnTo>
                <a:lnTo>
                  <a:pt x="13096" y="113118"/>
                </a:lnTo>
                <a:lnTo>
                  <a:pt x="11588" y="120179"/>
                </a:lnTo>
                <a:lnTo>
                  <a:pt x="10583" y="126792"/>
                </a:lnTo>
                <a:lnTo>
                  <a:pt x="9913" y="133105"/>
                </a:lnTo>
                <a:lnTo>
                  <a:pt x="10419" y="139219"/>
                </a:lnTo>
                <a:lnTo>
                  <a:pt x="11708" y="145200"/>
                </a:lnTo>
                <a:lnTo>
                  <a:pt x="14729" y="155973"/>
                </a:lnTo>
                <a:lnTo>
                  <a:pt x="16429" y="167393"/>
                </a:lnTo>
                <a:lnTo>
                  <a:pt x="16827" y="173774"/>
                </a:lnTo>
                <a:lnTo>
                  <a:pt x="17885" y="175857"/>
                </a:lnTo>
                <a:lnTo>
                  <a:pt x="19544" y="177245"/>
                </a:lnTo>
                <a:lnTo>
                  <a:pt x="24498" y="179474"/>
                </a:lnTo>
                <a:lnTo>
                  <a:pt x="27716" y="179778"/>
                </a:lnTo>
                <a:lnTo>
                  <a:pt x="29907" y="179860"/>
                </a:lnTo>
                <a:lnTo>
                  <a:pt x="31368" y="178962"/>
                </a:lnTo>
                <a:lnTo>
                  <a:pt x="32342" y="177410"/>
                </a:lnTo>
                <a:lnTo>
                  <a:pt x="32991" y="175423"/>
                </a:lnTo>
                <a:lnTo>
                  <a:pt x="34377" y="174099"/>
                </a:lnTo>
                <a:lnTo>
                  <a:pt x="36253" y="173215"/>
                </a:lnTo>
                <a:lnTo>
                  <a:pt x="38456" y="172627"/>
                </a:lnTo>
                <a:lnTo>
                  <a:pt x="39925" y="170329"/>
                </a:lnTo>
                <a:lnTo>
                  <a:pt x="42945" y="158946"/>
                </a:lnTo>
                <a:lnTo>
                  <a:pt x="44822" y="155494"/>
                </a:lnTo>
                <a:lnTo>
                  <a:pt x="47027" y="152240"/>
                </a:lnTo>
                <a:lnTo>
                  <a:pt x="49476" y="143544"/>
                </a:lnTo>
                <a:lnTo>
                  <a:pt x="51516" y="133330"/>
                </a:lnTo>
                <a:lnTo>
                  <a:pt x="53395" y="127939"/>
                </a:lnTo>
                <a:lnTo>
                  <a:pt x="57068" y="116869"/>
                </a:lnTo>
                <a:lnTo>
                  <a:pt x="58702" y="105599"/>
                </a:lnTo>
                <a:lnTo>
                  <a:pt x="59427" y="94240"/>
                </a:lnTo>
                <a:lnTo>
                  <a:pt x="59621" y="88544"/>
                </a:lnTo>
                <a:lnTo>
                  <a:pt x="62375" y="77135"/>
                </a:lnTo>
                <a:lnTo>
                  <a:pt x="65823" y="66667"/>
                </a:lnTo>
                <a:lnTo>
                  <a:pt x="67355" y="58840"/>
                </a:lnTo>
                <a:lnTo>
                  <a:pt x="70575" y="49646"/>
                </a:lnTo>
                <a:lnTo>
                  <a:pt x="74229" y="40162"/>
                </a:lnTo>
                <a:lnTo>
                  <a:pt x="76287" y="29468"/>
                </a:lnTo>
                <a:lnTo>
                  <a:pt x="76896" y="20267"/>
                </a:lnTo>
                <a:lnTo>
                  <a:pt x="77150" y="8724"/>
                </a:lnTo>
                <a:lnTo>
                  <a:pt x="77151" y="13168"/>
                </a:lnTo>
                <a:lnTo>
                  <a:pt x="78104" y="15446"/>
                </a:lnTo>
                <a:lnTo>
                  <a:pt x="81703" y="20517"/>
                </a:lnTo>
                <a:lnTo>
                  <a:pt x="83044" y="24155"/>
                </a:lnTo>
                <a:lnTo>
                  <a:pt x="84533" y="33278"/>
                </a:lnTo>
                <a:lnTo>
                  <a:pt x="85195" y="43683"/>
                </a:lnTo>
                <a:lnTo>
                  <a:pt x="85372" y="49124"/>
                </a:lnTo>
                <a:lnTo>
                  <a:pt x="88108" y="60251"/>
                </a:lnTo>
                <a:lnTo>
                  <a:pt x="90171" y="65884"/>
                </a:lnTo>
                <a:lnTo>
                  <a:pt x="92499" y="71545"/>
                </a:lnTo>
                <a:lnTo>
                  <a:pt x="95004" y="77224"/>
                </a:lnTo>
                <a:lnTo>
                  <a:pt x="97626" y="82915"/>
                </a:lnTo>
                <a:lnTo>
                  <a:pt x="99374" y="89567"/>
                </a:lnTo>
                <a:lnTo>
                  <a:pt x="100539" y="96858"/>
                </a:lnTo>
                <a:lnTo>
                  <a:pt x="101317" y="104577"/>
                </a:lnTo>
                <a:lnTo>
                  <a:pt x="102787" y="111628"/>
                </a:lnTo>
                <a:lnTo>
                  <a:pt x="104719" y="118233"/>
                </a:lnTo>
                <a:lnTo>
                  <a:pt x="111991" y="139172"/>
                </a:lnTo>
                <a:lnTo>
                  <a:pt x="114666" y="147074"/>
                </a:lnTo>
                <a:lnTo>
                  <a:pt x="116449" y="154246"/>
                </a:lnTo>
                <a:lnTo>
                  <a:pt x="117638" y="160933"/>
                </a:lnTo>
                <a:lnTo>
                  <a:pt x="118430" y="167296"/>
                </a:lnTo>
                <a:lnTo>
                  <a:pt x="118958" y="174396"/>
                </a:lnTo>
                <a:lnTo>
                  <a:pt x="119311" y="181986"/>
                </a:lnTo>
                <a:lnTo>
                  <a:pt x="119806" y="203782"/>
                </a:lnTo>
                <a:lnTo>
                  <a:pt x="120003" y="253011"/>
                </a:lnTo>
                <a:lnTo>
                  <a:pt x="119054" y="259161"/>
                </a:lnTo>
                <a:lnTo>
                  <a:pt x="117469" y="265167"/>
                </a:lnTo>
                <a:lnTo>
                  <a:pt x="108082" y="293044"/>
                </a:lnTo>
                <a:lnTo>
                  <a:pt x="105393" y="299185"/>
                </a:lnTo>
                <a:lnTo>
                  <a:pt x="102647" y="304231"/>
                </a:lnTo>
                <a:lnTo>
                  <a:pt x="99864" y="308548"/>
                </a:lnTo>
                <a:lnTo>
                  <a:pt x="97056" y="313331"/>
                </a:lnTo>
                <a:lnTo>
                  <a:pt x="94232" y="318425"/>
                </a:lnTo>
                <a:lnTo>
                  <a:pt x="88553" y="329164"/>
                </a:lnTo>
                <a:lnTo>
                  <a:pt x="82854" y="340288"/>
                </a:lnTo>
                <a:lnTo>
                  <a:pt x="80002" y="344968"/>
                </a:lnTo>
                <a:lnTo>
                  <a:pt x="77147" y="349041"/>
                </a:lnTo>
                <a:lnTo>
                  <a:pt x="74291" y="352709"/>
                </a:lnTo>
                <a:lnTo>
                  <a:pt x="70482" y="355154"/>
                </a:lnTo>
                <a:lnTo>
                  <a:pt x="66039" y="356784"/>
                </a:lnTo>
                <a:lnTo>
                  <a:pt x="61171" y="357871"/>
                </a:lnTo>
                <a:lnTo>
                  <a:pt x="56973" y="359548"/>
                </a:lnTo>
                <a:lnTo>
                  <a:pt x="53222" y="361619"/>
                </a:lnTo>
                <a:lnTo>
                  <a:pt x="49769" y="363951"/>
                </a:lnTo>
                <a:lnTo>
                  <a:pt x="46514" y="365506"/>
                </a:lnTo>
                <a:lnTo>
                  <a:pt x="43392" y="366543"/>
                </a:lnTo>
                <a:lnTo>
                  <a:pt x="40358" y="367235"/>
                </a:lnTo>
                <a:lnTo>
                  <a:pt x="37383" y="367695"/>
                </a:lnTo>
                <a:lnTo>
                  <a:pt x="34447" y="368003"/>
                </a:lnTo>
                <a:lnTo>
                  <a:pt x="27442" y="368496"/>
                </a:lnTo>
                <a:lnTo>
                  <a:pt x="11108" y="368607"/>
                </a:lnTo>
                <a:lnTo>
                  <a:pt x="9310" y="367657"/>
                </a:lnTo>
                <a:lnTo>
                  <a:pt x="7159" y="366073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"/>
          <p:cNvSpPr/>
          <p:nvPr/>
        </p:nvSpPr>
        <p:spPr>
          <a:xfrm>
            <a:off x="6209347" y="4980622"/>
            <a:ext cx="136764" cy="325756"/>
          </a:xfrm>
          <a:custGeom>
            <a:avLst/>
            <a:gdLst/>
            <a:ahLst/>
            <a:cxnLst/>
            <a:rect l="0" t="0" r="0" b="0"/>
            <a:pathLst>
              <a:path w="136764" h="325756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2"/>
                </a:lnTo>
                <a:lnTo>
                  <a:pt x="7381" y="15600"/>
                </a:lnTo>
                <a:lnTo>
                  <a:pt x="10583" y="21538"/>
                </a:lnTo>
                <a:lnTo>
                  <a:pt x="12770" y="25789"/>
                </a:lnTo>
                <a:lnTo>
                  <a:pt x="14228" y="31480"/>
                </a:lnTo>
                <a:lnTo>
                  <a:pt x="15201" y="38132"/>
                </a:lnTo>
                <a:lnTo>
                  <a:pt x="15849" y="45424"/>
                </a:lnTo>
                <a:lnTo>
                  <a:pt x="16281" y="52190"/>
                </a:lnTo>
                <a:lnTo>
                  <a:pt x="16761" y="64788"/>
                </a:lnTo>
                <a:lnTo>
                  <a:pt x="17069" y="95242"/>
                </a:lnTo>
                <a:lnTo>
                  <a:pt x="17142" y="158364"/>
                </a:lnTo>
                <a:lnTo>
                  <a:pt x="16191" y="164631"/>
                </a:lnTo>
                <a:lnTo>
                  <a:pt x="14604" y="170714"/>
                </a:lnTo>
                <a:lnTo>
                  <a:pt x="12594" y="176674"/>
                </a:lnTo>
                <a:lnTo>
                  <a:pt x="11253" y="182553"/>
                </a:lnTo>
                <a:lnTo>
                  <a:pt x="10360" y="188377"/>
                </a:lnTo>
                <a:lnTo>
                  <a:pt x="9764" y="194165"/>
                </a:lnTo>
                <a:lnTo>
                  <a:pt x="9367" y="199928"/>
                </a:lnTo>
                <a:lnTo>
                  <a:pt x="9102" y="205676"/>
                </a:lnTo>
                <a:lnTo>
                  <a:pt x="8730" y="220326"/>
                </a:lnTo>
                <a:lnTo>
                  <a:pt x="8574" y="239869"/>
                </a:lnTo>
                <a:lnTo>
                  <a:pt x="8573" y="215079"/>
                </a:lnTo>
                <a:lnTo>
                  <a:pt x="9525" y="209108"/>
                </a:lnTo>
                <a:lnTo>
                  <a:pt x="11113" y="202270"/>
                </a:lnTo>
                <a:lnTo>
                  <a:pt x="13123" y="194854"/>
                </a:lnTo>
                <a:lnTo>
                  <a:pt x="15416" y="188005"/>
                </a:lnTo>
                <a:lnTo>
                  <a:pt x="17898" y="181535"/>
                </a:lnTo>
                <a:lnTo>
                  <a:pt x="20504" y="175316"/>
                </a:lnTo>
                <a:lnTo>
                  <a:pt x="23195" y="169265"/>
                </a:lnTo>
                <a:lnTo>
                  <a:pt x="28724" y="157461"/>
                </a:lnTo>
                <a:lnTo>
                  <a:pt x="37192" y="140106"/>
                </a:lnTo>
                <a:lnTo>
                  <a:pt x="40987" y="135314"/>
                </a:lnTo>
                <a:lnTo>
                  <a:pt x="45422" y="131167"/>
                </a:lnTo>
                <a:lnTo>
                  <a:pt x="50284" y="127449"/>
                </a:lnTo>
                <a:lnTo>
                  <a:pt x="54478" y="124019"/>
                </a:lnTo>
                <a:lnTo>
                  <a:pt x="58226" y="120780"/>
                </a:lnTo>
                <a:lnTo>
                  <a:pt x="61677" y="117667"/>
                </a:lnTo>
                <a:lnTo>
                  <a:pt x="68052" y="111669"/>
                </a:lnTo>
                <a:lnTo>
                  <a:pt x="71086" y="108736"/>
                </a:lnTo>
                <a:lnTo>
                  <a:pt x="74060" y="106781"/>
                </a:lnTo>
                <a:lnTo>
                  <a:pt x="76996" y="105477"/>
                </a:lnTo>
                <a:lnTo>
                  <a:pt x="79906" y="104608"/>
                </a:lnTo>
                <a:lnTo>
                  <a:pt x="82798" y="104029"/>
                </a:lnTo>
                <a:lnTo>
                  <a:pt x="85679" y="103643"/>
                </a:lnTo>
                <a:lnTo>
                  <a:pt x="88552" y="103385"/>
                </a:lnTo>
                <a:lnTo>
                  <a:pt x="91420" y="104166"/>
                </a:lnTo>
                <a:lnTo>
                  <a:pt x="94284" y="105639"/>
                </a:lnTo>
                <a:lnTo>
                  <a:pt x="97146" y="107574"/>
                </a:lnTo>
                <a:lnTo>
                  <a:pt x="100007" y="109816"/>
                </a:lnTo>
                <a:lnTo>
                  <a:pt x="102866" y="112263"/>
                </a:lnTo>
                <a:lnTo>
                  <a:pt x="105725" y="114847"/>
                </a:lnTo>
                <a:lnTo>
                  <a:pt x="108584" y="118475"/>
                </a:lnTo>
                <a:lnTo>
                  <a:pt x="111441" y="122798"/>
                </a:lnTo>
                <a:lnTo>
                  <a:pt x="114299" y="127585"/>
                </a:lnTo>
                <a:lnTo>
                  <a:pt x="117157" y="131729"/>
                </a:lnTo>
                <a:lnTo>
                  <a:pt x="120015" y="135445"/>
                </a:lnTo>
                <a:lnTo>
                  <a:pt x="122872" y="138874"/>
                </a:lnTo>
                <a:lnTo>
                  <a:pt x="124778" y="143065"/>
                </a:lnTo>
                <a:lnTo>
                  <a:pt x="126894" y="152803"/>
                </a:lnTo>
                <a:lnTo>
                  <a:pt x="128411" y="159018"/>
                </a:lnTo>
                <a:lnTo>
                  <a:pt x="130375" y="166020"/>
                </a:lnTo>
                <a:lnTo>
                  <a:pt x="132637" y="173545"/>
                </a:lnTo>
                <a:lnTo>
                  <a:pt x="134145" y="181419"/>
                </a:lnTo>
                <a:lnTo>
                  <a:pt x="135150" y="189526"/>
                </a:lnTo>
                <a:lnTo>
                  <a:pt x="135819" y="197788"/>
                </a:lnTo>
                <a:lnTo>
                  <a:pt x="136266" y="205202"/>
                </a:lnTo>
                <a:lnTo>
                  <a:pt x="136763" y="218518"/>
                </a:lnTo>
                <a:lnTo>
                  <a:pt x="135943" y="225689"/>
                </a:lnTo>
                <a:lnTo>
                  <a:pt x="134444" y="233327"/>
                </a:lnTo>
                <a:lnTo>
                  <a:pt x="132491" y="241277"/>
                </a:lnTo>
                <a:lnTo>
                  <a:pt x="131190" y="248481"/>
                </a:lnTo>
                <a:lnTo>
                  <a:pt x="130323" y="255189"/>
                </a:lnTo>
                <a:lnTo>
                  <a:pt x="129744" y="261566"/>
                </a:lnTo>
                <a:lnTo>
                  <a:pt x="128406" y="267722"/>
                </a:lnTo>
                <a:lnTo>
                  <a:pt x="126561" y="273732"/>
                </a:lnTo>
                <a:lnTo>
                  <a:pt x="124379" y="279643"/>
                </a:lnTo>
                <a:lnTo>
                  <a:pt x="123877" y="285489"/>
                </a:lnTo>
                <a:lnTo>
                  <a:pt x="124495" y="291291"/>
                </a:lnTo>
                <a:lnTo>
                  <a:pt x="125859" y="297064"/>
                </a:lnTo>
                <a:lnTo>
                  <a:pt x="127375" y="306018"/>
                </a:lnTo>
                <a:lnTo>
                  <a:pt x="128049" y="313173"/>
                </a:lnTo>
                <a:lnTo>
                  <a:pt x="128481" y="322988"/>
                </a:lnTo>
                <a:lnTo>
                  <a:pt x="128587" y="3257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"/>
          <p:cNvSpPr/>
          <p:nvPr/>
        </p:nvSpPr>
        <p:spPr>
          <a:xfrm>
            <a:off x="6415087" y="4954904"/>
            <a:ext cx="42864" cy="317184"/>
          </a:xfrm>
          <a:custGeom>
            <a:avLst/>
            <a:gdLst/>
            <a:ahLst/>
            <a:cxnLst/>
            <a:rect l="0" t="0" r="0" b="0"/>
            <a:pathLst>
              <a:path w="42864" h="317184">
                <a:moveTo>
                  <a:pt x="0" y="0"/>
                </a:moveTo>
                <a:lnTo>
                  <a:pt x="4551" y="4552"/>
                </a:lnTo>
                <a:lnTo>
                  <a:pt x="5892" y="6844"/>
                </a:lnTo>
                <a:lnTo>
                  <a:pt x="6785" y="9325"/>
                </a:lnTo>
                <a:lnTo>
                  <a:pt x="7381" y="11932"/>
                </a:lnTo>
                <a:lnTo>
                  <a:pt x="8730" y="14623"/>
                </a:lnTo>
                <a:lnTo>
                  <a:pt x="10583" y="17368"/>
                </a:lnTo>
                <a:lnTo>
                  <a:pt x="12770" y="20152"/>
                </a:lnTo>
                <a:lnTo>
                  <a:pt x="14229" y="23912"/>
                </a:lnTo>
                <a:lnTo>
                  <a:pt x="15201" y="28324"/>
                </a:lnTo>
                <a:lnTo>
                  <a:pt x="15849" y="33170"/>
                </a:lnTo>
                <a:lnTo>
                  <a:pt x="16281" y="38306"/>
                </a:lnTo>
                <a:lnTo>
                  <a:pt x="16569" y="43635"/>
                </a:lnTo>
                <a:lnTo>
                  <a:pt x="16761" y="49093"/>
                </a:lnTo>
                <a:lnTo>
                  <a:pt x="17842" y="55589"/>
                </a:lnTo>
                <a:lnTo>
                  <a:pt x="19515" y="62777"/>
                </a:lnTo>
                <a:lnTo>
                  <a:pt x="21582" y="70426"/>
                </a:lnTo>
                <a:lnTo>
                  <a:pt x="26420" y="86546"/>
                </a:lnTo>
                <a:lnTo>
                  <a:pt x="29043" y="94845"/>
                </a:lnTo>
                <a:lnTo>
                  <a:pt x="30792" y="103235"/>
                </a:lnTo>
                <a:lnTo>
                  <a:pt x="31958" y="111686"/>
                </a:lnTo>
                <a:lnTo>
                  <a:pt x="32736" y="120178"/>
                </a:lnTo>
                <a:lnTo>
                  <a:pt x="33253" y="128696"/>
                </a:lnTo>
                <a:lnTo>
                  <a:pt x="33830" y="145781"/>
                </a:lnTo>
                <a:lnTo>
                  <a:pt x="34153" y="171465"/>
                </a:lnTo>
                <a:lnTo>
                  <a:pt x="35152" y="180032"/>
                </a:lnTo>
                <a:lnTo>
                  <a:pt x="36769" y="188602"/>
                </a:lnTo>
                <a:lnTo>
                  <a:pt x="38801" y="197172"/>
                </a:lnTo>
                <a:lnTo>
                  <a:pt x="40154" y="205744"/>
                </a:lnTo>
                <a:lnTo>
                  <a:pt x="41058" y="214315"/>
                </a:lnTo>
                <a:lnTo>
                  <a:pt x="41659" y="222887"/>
                </a:lnTo>
                <a:lnTo>
                  <a:pt x="42060" y="230507"/>
                </a:lnTo>
                <a:lnTo>
                  <a:pt x="42506" y="244053"/>
                </a:lnTo>
                <a:lnTo>
                  <a:pt x="42792" y="268271"/>
                </a:lnTo>
                <a:lnTo>
                  <a:pt x="42863" y="31718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"/>
          <p:cNvSpPr/>
          <p:nvPr/>
        </p:nvSpPr>
        <p:spPr>
          <a:xfrm>
            <a:off x="6389370" y="5066347"/>
            <a:ext cx="154306" cy="51436"/>
          </a:xfrm>
          <a:custGeom>
            <a:avLst/>
            <a:gdLst/>
            <a:ahLst/>
            <a:cxnLst/>
            <a:rect l="0" t="0" r="0" b="0"/>
            <a:pathLst>
              <a:path w="154306" h="51436">
                <a:moveTo>
                  <a:pt x="0" y="51435"/>
                </a:moveTo>
                <a:lnTo>
                  <a:pt x="0" y="43216"/>
                </a:lnTo>
                <a:lnTo>
                  <a:pt x="952" y="42146"/>
                </a:lnTo>
                <a:lnTo>
                  <a:pt x="4550" y="38416"/>
                </a:lnTo>
                <a:lnTo>
                  <a:pt x="11931" y="30962"/>
                </a:lnTo>
                <a:lnTo>
                  <a:pt x="14622" y="29214"/>
                </a:lnTo>
                <a:lnTo>
                  <a:pt x="17368" y="28049"/>
                </a:lnTo>
                <a:lnTo>
                  <a:pt x="20151" y="27271"/>
                </a:lnTo>
                <a:lnTo>
                  <a:pt x="23911" y="25801"/>
                </a:lnTo>
                <a:lnTo>
                  <a:pt x="28323" y="23869"/>
                </a:lnTo>
                <a:lnTo>
                  <a:pt x="38305" y="19181"/>
                </a:lnTo>
                <a:lnTo>
                  <a:pt x="65875" y="5607"/>
                </a:lnTo>
                <a:lnTo>
                  <a:pt x="72491" y="3738"/>
                </a:lnTo>
                <a:lnTo>
                  <a:pt x="79760" y="2492"/>
                </a:lnTo>
                <a:lnTo>
                  <a:pt x="87463" y="1661"/>
                </a:lnTo>
                <a:lnTo>
                  <a:pt x="94503" y="1108"/>
                </a:lnTo>
                <a:lnTo>
                  <a:pt x="101102" y="738"/>
                </a:lnTo>
                <a:lnTo>
                  <a:pt x="113514" y="328"/>
                </a:lnTo>
                <a:lnTo>
                  <a:pt x="137005" y="65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"/>
          <p:cNvSpPr/>
          <p:nvPr/>
        </p:nvSpPr>
        <p:spPr>
          <a:xfrm>
            <a:off x="6998017" y="3574732"/>
            <a:ext cx="719986" cy="257176"/>
          </a:xfrm>
          <a:custGeom>
            <a:avLst/>
            <a:gdLst/>
            <a:ahLst/>
            <a:cxnLst/>
            <a:rect l="0" t="0" r="0" b="0"/>
            <a:pathLst>
              <a:path w="719986" h="257176">
                <a:moveTo>
                  <a:pt x="711517" y="8572"/>
                </a:moveTo>
                <a:lnTo>
                  <a:pt x="711517" y="105"/>
                </a:lnTo>
                <a:lnTo>
                  <a:pt x="719985" y="1"/>
                </a:lnTo>
                <a:lnTo>
                  <a:pt x="698500" y="0"/>
                </a:lnTo>
                <a:lnTo>
                  <a:pt x="696171" y="953"/>
                </a:lnTo>
                <a:lnTo>
                  <a:pt x="687354" y="7381"/>
                </a:lnTo>
                <a:lnTo>
                  <a:pt x="683951" y="8043"/>
                </a:lnTo>
                <a:lnTo>
                  <a:pt x="664574" y="8564"/>
                </a:lnTo>
                <a:lnTo>
                  <a:pt x="663077" y="9519"/>
                </a:lnTo>
                <a:lnTo>
                  <a:pt x="662079" y="11109"/>
                </a:lnTo>
                <a:lnTo>
                  <a:pt x="661413" y="13121"/>
                </a:lnTo>
                <a:lnTo>
                  <a:pt x="660017" y="14462"/>
                </a:lnTo>
                <a:lnTo>
                  <a:pt x="658134" y="15357"/>
                </a:lnTo>
                <a:lnTo>
                  <a:pt x="653502" y="16350"/>
                </a:lnTo>
                <a:lnTo>
                  <a:pt x="631145" y="17136"/>
                </a:lnTo>
                <a:lnTo>
                  <a:pt x="627378" y="17142"/>
                </a:lnTo>
                <a:lnTo>
                  <a:pt x="623958" y="19684"/>
                </a:lnTo>
                <a:lnTo>
                  <a:pt x="618551" y="24526"/>
                </a:lnTo>
                <a:lnTo>
                  <a:pt x="615271" y="25188"/>
                </a:lnTo>
                <a:lnTo>
                  <a:pt x="609956" y="25613"/>
                </a:lnTo>
                <a:lnTo>
                  <a:pt x="602062" y="31588"/>
                </a:lnTo>
                <a:lnTo>
                  <a:pt x="596831" y="33089"/>
                </a:lnTo>
                <a:lnTo>
                  <a:pt x="580039" y="34185"/>
                </a:lnTo>
                <a:lnTo>
                  <a:pt x="578145" y="35172"/>
                </a:lnTo>
                <a:lnTo>
                  <a:pt x="576883" y="36783"/>
                </a:lnTo>
                <a:lnTo>
                  <a:pt x="576041" y="38810"/>
                </a:lnTo>
                <a:lnTo>
                  <a:pt x="574527" y="40161"/>
                </a:lnTo>
                <a:lnTo>
                  <a:pt x="572565" y="41062"/>
                </a:lnTo>
                <a:lnTo>
                  <a:pt x="567846" y="42062"/>
                </a:lnTo>
                <a:lnTo>
                  <a:pt x="562574" y="42507"/>
                </a:lnTo>
                <a:lnTo>
                  <a:pt x="559834" y="43578"/>
                </a:lnTo>
                <a:lnTo>
                  <a:pt x="551428" y="48684"/>
                </a:lnTo>
                <a:lnTo>
                  <a:pt x="545751" y="50212"/>
                </a:lnTo>
                <a:lnTo>
                  <a:pt x="527167" y="51388"/>
                </a:lnTo>
                <a:lnTo>
                  <a:pt x="522894" y="51404"/>
                </a:lnTo>
                <a:lnTo>
                  <a:pt x="519093" y="52366"/>
                </a:lnTo>
                <a:lnTo>
                  <a:pt x="507719" y="58813"/>
                </a:lnTo>
                <a:lnTo>
                  <a:pt x="504101" y="59477"/>
                </a:lnTo>
                <a:lnTo>
                  <a:pt x="501802" y="59653"/>
                </a:lnTo>
                <a:lnTo>
                  <a:pt x="499317" y="60724"/>
                </a:lnTo>
                <a:lnTo>
                  <a:pt x="491270" y="65829"/>
                </a:lnTo>
                <a:lnTo>
                  <a:pt x="485678" y="67357"/>
                </a:lnTo>
                <a:lnTo>
                  <a:pt x="468621" y="68473"/>
                </a:lnTo>
                <a:lnTo>
                  <a:pt x="465766" y="69461"/>
                </a:lnTo>
                <a:lnTo>
                  <a:pt x="457198" y="74450"/>
                </a:lnTo>
                <a:lnTo>
                  <a:pt x="451484" y="75952"/>
                </a:lnTo>
                <a:lnTo>
                  <a:pt x="442913" y="76797"/>
                </a:lnTo>
                <a:lnTo>
                  <a:pt x="440055" y="77868"/>
                </a:lnTo>
                <a:lnTo>
                  <a:pt x="431483" y="82974"/>
                </a:lnTo>
                <a:lnTo>
                  <a:pt x="422910" y="85862"/>
                </a:lnTo>
                <a:lnTo>
                  <a:pt x="414337" y="91375"/>
                </a:lnTo>
                <a:lnTo>
                  <a:pt x="408623" y="92999"/>
                </a:lnTo>
                <a:lnTo>
                  <a:pt x="400050" y="93913"/>
                </a:lnTo>
                <a:lnTo>
                  <a:pt x="397192" y="94994"/>
                </a:lnTo>
                <a:lnTo>
                  <a:pt x="388620" y="100113"/>
                </a:lnTo>
                <a:lnTo>
                  <a:pt x="380048" y="103005"/>
                </a:lnTo>
                <a:lnTo>
                  <a:pt x="371475" y="108519"/>
                </a:lnTo>
                <a:lnTo>
                  <a:pt x="365760" y="110143"/>
                </a:lnTo>
                <a:lnTo>
                  <a:pt x="357188" y="111058"/>
                </a:lnTo>
                <a:lnTo>
                  <a:pt x="354330" y="112139"/>
                </a:lnTo>
                <a:lnTo>
                  <a:pt x="345758" y="117258"/>
                </a:lnTo>
                <a:lnTo>
                  <a:pt x="337185" y="120150"/>
                </a:lnTo>
                <a:lnTo>
                  <a:pt x="328612" y="125665"/>
                </a:lnTo>
                <a:lnTo>
                  <a:pt x="322898" y="127288"/>
                </a:lnTo>
                <a:lnTo>
                  <a:pt x="314325" y="128203"/>
                </a:lnTo>
                <a:lnTo>
                  <a:pt x="311467" y="129283"/>
                </a:lnTo>
                <a:lnTo>
                  <a:pt x="302895" y="134403"/>
                </a:lnTo>
                <a:lnTo>
                  <a:pt x="294323" y="137296"/>
                </a:lnTo>
                <a:lnTo>
                  <a:pt x="285750" y="142810"/>
                </a:lnTo>
                <a:lnTo>
                  <a:pt x="277177" y="145819"/>
                </a:lnTo>
                <a:lnTo>
                  <a:pt x="268605" y="151368"/>
                </a:lnTo>
                <a:lnTo>
                  <a:pt x="262890" y="152999"/>
                </a:lnTo>
                <a:lnTo>
                  <a:pt x="245745" y="154191"/>
                </a:lnTo>
                <a:lnTo>
                  <a:pt x="242887" y="155181"/>
                </a:lnTo>
                <a:lnTo>
                  <a:pt x="233151" y="161676"/>
                </a:lnTo>
                <a:lnTo>
                  <a:pt x="229670" y="162344"/>
                </a:lnTo>
                <a:lnTo>
                  <a:pt x="219674" y="162772"/>
                </a:lnTo>
                <a:lnTo>
                  <a:pt x="217887" y="163760"/>
                </a:lnTo>
                <a:lnTo>
                  <a:pt x="216696" y="165371"/>
                </a:lnTo>
                <a:lnTo>
                  <a:pt x="215902" y="167397"/>
                </a:lnTo>
                <a:lnTo>
                  <a:pt x="214419" y="168748"/>
                </a:lnTo>
                <a:lnTo>
                  <a:pt x="212479" y="169649"/>
                </a:lnTo>
                <a:lnTo>
                  <a:pt x="207783" y="170649"/>
                </a:lnTo>
                <a:lnTo>
                  <a:pt x="189926" y="171441"/>
                </a:lnTo>
                <a:lnTo>
                  <a:pt x="182014" y="177340"/>
                </a:lnTo>
                <a:lnTo>
                  <a:pt x="173029" y="179669"/>
                </a:lnTo>
                <a:lnTo>
                  <a:pt x="167368" y="179918"/>
                </a:lnTo>
                <a:lnTo>
                  <a:pt x="165871" y="180905"/>
                </a:lnTo>
                <a:lnTo>
                  <a:pt x="164873" y="182516"/>
                </a:lnTo>
                <a:lnTo>
                  <a:pt x="164207" y="184542"/>
                </a:lnTo>
                <a:lnTo>
                  <a:pt x="162811" y="185893"/>
                </a:lnTo>
                <a:lnTo>
                  <a:pt x="160929" y="186794"/>
                </a:lnTo>
                <a:lnTo>
                  <a:pt x="155613" y="188239"/>
                </a:lnTo>
                <a:lnTo>
                  <a:pt x="147039" y="188564"/>
                </a:lnTo>
                <a:lnTo>
                  <a:pt x="139147" y="194480"/>
                </a:lnTo>
                <a:lnTo>
                  <a:pt x="130167" y="196814"/>
                </a:lnTo>
                <a:lnTo>
                  <a:pt x="121345" y="204517"/>
                </a:lnTo>
                <a:lnTo>
                  <a:pt x="118067" y="205197"/>
                </a:lnTo>
                <a:lnTo>
                  <a:pt x="108200" y="205633"/>
                </a:lnTo>
                <a:lnTo>
                  <a:pt x="106423" y="206621"/>
                </a:lnTo>
                <a:lnTo>
                  <a:pt x="105239" y="208232"/>
                </a:lnTo>
                <a:lnTo>
                  <a:pt x="104450" y="210259"/>
                </a:lnTo>
                <a:lnTo>
                  <a:pt x="102971" y="211610"/>
                </a:lnTo>
                <a:lnTo>
                  <a:pt x="101032" y="212511"/>
                </a:lnTo>
                <a:lnTo>
                  <a:pt x="96338" y="213512"/>
                </a:lnTo>
                <a:lnTo>
                  <a:pt x="91077" y="213957"/>
                </a:lnTo>
                <a:lnTo>
                  <a:pt x="88341" y="215028"/>
                </a:lnTo>
                <a:lnTo>
                  <a:pt x="79939" y="220134"/>
                </a:lnTo>
                <a:lnTo>
                  <a:pt x="70264" y="222523"/>
                </a:lnTo>
                <a:lnTo>
                  <a:pt x="62069" y="228705"/>
                </a:lnTo>
                <a:lnTo>
                  <a:pt x="54057" y="231594"/>
                </a:lnTo>
                <a:lnTo>
                  <a:pt x="44525" y="238731"/>
                </a:lnTo>
                <a:lnTo>
                  <a:pt x="41061" y="239453"/>
                </a:lnTo>
                <a:lnTo>
                  <a:pt x="38804" y="239645"/>
                </a:lnTo>
                <a:lnTo>
                  <a:pt x="36348" y="240726"/>
                </a:lnTo>
                <a:lnTo>
                  <a:pt x="28338" y="245846"/>
                </a:lnTo>
                <a:lnTo>
                  <a:pt x="18807" y="248240"/>
                </a:lnTo>
                <a:lnTo>
                  <a:pt x="13086" y="248495"/>
                </a:lnTo>
                <a:lnTo>
                  <a:pt x="10629" y="249483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"/>
          <p:cNvSpPr/>
          <p:nvPr/>
        </p:nvSpPr>
        <p:spPr>
          <a:xfrm>
            <a:off x="7058025" y="3874770"/>
            <a:ext cx="625793" cy="677228"/>
          </a:xfrm>
          <a:custGeom>
            <a:avLst/>
            <a:gdLst/>
            <a:ahLst/>
            <a:cxnLst/>
            <a:rect l="0" t="0" r="0" b="0"/>
            <a:pathLst>
              <a:path w="625793" h="677228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1"/>
                </a:lnTo>
                <a:lnTo>
                  <a:pt x="5891" y="8730"/>
                </a:lnTo>
                <a:lnTo>
                  <a:pt x="6784" y="10583"/>
                </a:lnTo>
                <a:lnTo>
                  <a:pt x="7380" y="12770"/>
                </a:lnTo>
                <a:lnTo>
                  <a:pt x="10583" y="17740"/>
                </a:lnTo>
                <a:lnTo>
                  <a:pt x="15181" y="24077"/>
                </a:lnTo>
                <a:lnTo>
                  <a:pt x="25894" y="41127"/>
                </a:lnTo>
                <a:lnTo>
                  <a:pt x="40028" y="57874"/>
                </a:lnTo>
                <a:lnTo>
                  <a:pt x="51439" y="77860"/>
                </a:lnTo>
                <a:lnTo>
                  <a:pt x="60008" y="91966"/>
                </a:lnTo>
                <a:lnTo>
                  <a:pt x="71438" y="105267"/>
                </a:lnTo>
                <a:lnTo>
                  <a:pt x="73342" y="109230"/>
                </a:lnTo>
                <a:lnTo>
                  <a:pt x="76976" y="122958"/>
                </a:lnTo>
                <a:lnTo>
                  <a:pt x="81202" y="130213"/>
                </a:lnTo>
                <a:lnTo>
                  <a:pt x="100082" y="152327"/>
                </a:lnTo>
                <a:lnTo>
                  <a:pt x="105758" y="161681"/>
                </a:lnTo>
                <a:lnTo>
                  <a:pt x="113996" y="169648"/>
                </a:lnTo>
                <a:lnTo>
                  <a:pt x="118860" y="173106"/>
                </a:lnTo>
                <a:lnTo>
                  <a:pt x="122102" y="176364"/>
                </a:lnTo>
                <a:lnTo>
                  <a:pt x="124264" y="179488"/>
                </a:lnTo>
                <a:lnTo>
                  <a:pt x="127618" y="185500"/>
                </a:lnTo>
                <a:lnTo>
                  <a:pt x="145843" y="205726"/>
                </a:lnTo>
                <a:lnTo>
                  <a:pt x="182881" y="242887"/>
                </a:lnTo>
                <a:lnTo>
                  <a:pt x="203952" y="257175"/>
                </a:lnTo>
                <a:lnTo>
                  <a:pt x="207406" y="260032"/>
                </a:lnTo>
                <a:lnTo>
                  <a:pt x="209708" y="263842"/>
                </a:lnTo>
                <a:lnTo>
                  <a:pt x="212266" y="273155"/>
                </a:lnTo>
                <a:lnTo>
                  <a:pt x="214853" y="277354"/>
                </a:lnTo>
                <a:lnTo>
                  <a:pt x="233445" y="293969"/>
                </a:lnTo>
                <a:lnTo>
                  <a:pt x="251383" y="311436"/>
                </a:lnTo>
                <a:lnTo>
                  <a:pt x="253313" y="314304"/>
                </a:lnTo>
                <a:lnTo>
                  <a:pt x="256983" y="322891"/>
                </a:lnTo>
                <a:lnTo>
                  <a:pt x="266274" y="334326"/>
                </a:lnTo>
                <a:lnTo>
                  <a:pt x="268955" y="337184"/>
                </a:lnTo>
                <a:lnTo>
                  <a:pt x="289723" y="351472"/>
                </a:lnTo>
                <a:lnTo>
                  <a:pt x="293161" y="354330"/>
                </a:lnTo>
                <a:lnTo>
                  <a:pt x="299521" y="362584"/>
                </a:lnTo>
                <a:lnTo>
                  <a:pt x="311365" y="378856"/>
                </a:lnTo>
                <a:lnTo>
                  <a:pt x="328603" y="397087"/>
                </a:lnTo>
                <a:lnTo>
                  <a:pt x="362902" y="431481"/>
                </a:lnTo>
                <a:lnTo>
                  <a:pt x="379271" y="442912"/>
                </a:lnTo>
                <a:lnTo>
                  <a:pt x="381435" y="445770"/>
                </a:lnTo>
                <a:lnTo>
                  <a:pt x="384792" y="451484"/>
                </a:lnTo>
                <a:lnTo>
                  <a:pt x="397441" y="465772"/>
                </a:lnTo>
                <a:lnTo>
                  <a:pt x="418298" y="480059"/>
                </a:lnTo>
                <a:lnTo>
                  <a:pt x="421740" y="482917"/>
                </a:lnTo>
                <a:lnTo>
                  <a:pt x="424035" y="485775"/>
                </a:lnTo>
                <a:lnTo>
                  <a:pt x="425565" y="488632"/>
                </a:lnTo>
                <a:lnTo>
                  <a:pt x="426585" y="491490"/>
                </a:lnTo>
                <a:lnTo>
                  <a:pt x="429169" y="493395"/>
                </a:lnTo>
                <a:lnTo>
                  <a:pt x="440957" y="497028"/>
                </a:lnTo>
                <a:lnTo>
                  <a:pt x="447758" y="501253"/>
                </a:lnTo>
                <a:lnTo>
                  <a:pt x="465696" y="517312"/>
                </a:lnTo>
                <a:lnTo>
                  <a:pt x="508634" y="560070"/>
                </a:lnTo>
                <a:lnTo>
                  <a:pt x="510540" y="562927"/>
                </a:lnTo>
                <a:lnTo>
                  <a:pt x="512656" y="568642"/>
                </a:lnTo>
                <a:lnTo>
                  <a:pt x="515125" y="571500"/>
                </a:lnTo>
                <a:lnTo>
                  <a:pt x="533513" y="585787"/>
                </a:lnTo>
                <a:lnTo>
                  <a:pt x="542676" y="594359"/>
                </a:lnTo>
                <a:lnTo>
                  <a:pt x="555497" y="614335"/>
                </a:lnTo>
                <a:lnTo>
                  <a:pt x="574513" y="634475"/>
                </a:lnTo>
                <a:lnTo>
                  <a:pt x="594369" y="654374"/>
                </a:lnTo>
                <a:lnTo>
                  <a:pt x="596271" y="657229"/>
                </a:lnTo>
                <a:lnTo>
                  <a:pt x="598384" y="662942"/>
                </a:lnTo>
                <a:lnTo>
                  <a:pt x="599900" y="664846"/>
                </a:lnTo>
                <a:lnTo>
                  <a:pt x="601864" y="666116"/>
                </a:lnTo>
                <a:lnTo>
                  <a:pt x="604125" y="666962"/>
                </a:lnTo>
                <a:lnTo>
                  <a:pt x="609177" y="670442"/>
                </a:lnTo>
                <a:lnTo>
                  <a:pt x="615631" y="675887"/>
                </a:lnTo>
                <a:lnTo>
                  <a:pt x="619053" y="676632"/>
                </a:lnTo>
                <a:lnTo>
                  <a:pt x="625792" y="67722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"/>
          <p:cNvSpPr/>
          <p:nvPr/>
        </p:nvSpPr>
        <p:spPr>
          <a:xfrm>
            <a:off x="7675244" y="3917632"/>
            <a:ext cx="1097282" cy="608648"/>
          </a:xfrm>
          <a:custGeom>
            <a:avLst/>
            <a:gdLst/>
            <a:ahLst/>
            <a:cxnLst/>
            <a:rect l="0" t="0" r="0" b="0"/>
            <a:pathLst>
              <a:path w="1097282" h="608648">
                <a:moveTo>
                  <a:pt x="0" y="608647"/>
                </a:moveTo>
                <a:lnTo>
                  <a:pt x="0" y="600428"/>
                </a:lnTo>
                <a:lnTo>
                  <a:pt x="4552" y="595629"/>
                </a:lnTo>
                <a:lnTo>
                  <a:pt x="6845" y="594254"/>
                </a:lnTo>
                <a:lnTo>
                  <a:pt x="11932" y="592726"/>
                </a:lnTo>
                <a:lnTo>
                  <a:pt x="13670" y="591365"/>
                </a:lnTo>
                <a:lnTo>
                  <a:pt x="14829" y="589506"/>
                </a:lnTo>
                <a:lnTo>
                  <a:pt x="15601" y="587314"/>
                </a:lnTo>
                <a:lnTo>
                  <a:pt x="17068" y="585853"/>
                </a:lnTo>
                <a:lnTo>
                  <a:pt x="18999" y="584879"/>
                </a:lnTo>
                <a:lnTo>
                  <a:pt x="23685" y="583796"/>
                </a:lnTo>
                <a:lnTo>
                  <a:pt x="28942" y="583314"/>
                </a:lnTo>
                <a:lnTo>
                  <a:pt x="31677" y="582234"/>
                </a:lnTo>
                <a:lnTo>
                  <a:pt x="41202" y="575583"/>
                </a:lnTo>
                <a:lnTo>
                  <a:pt x="46921" y="570170"/>
                </a:lnTo>
                <a:lnTo>
                  <a:pt x="49379" y="568708"/>
                </a:lnTo>
                <a:lnTo>
                  <a:pt x="57387" y="565699"/>
                </a:lnTo>
                <a:lnTo>
                  <a:pt x="65793" y="560150"/>
                </a:lnTo>
                <a:lnTo>
                  <a:pt x="74316" y="557130"/>
                </a:lnTo>
                <a:lnTo>
                  <a:pt x="94327" y="544476"/>
                </a:lnTo>
                <a:lnTo>
                  <a:pt x="101613" y="542027"/>
                </a:lnTo>
                <a:lnTo>
                  <a:pt x="104890" y="541374"/>
                </a:lnTo>
                <a:lnTo>
                  <a:pt x="107074" y="539986"/>
                </a:lnTo>
                <a:lnTo>
                  <a:pt x="108531" y="538108"/>
                </a:lnTo>
                <a:lnTo>
                  <a:pt x="109501" y="535904"/>
                </a:lnTo>
                <a:lnTo>
                  <a:pt x="111101" y="534434"/>
                </a:lnTo>
                <a:lnTo>
                  <a:pt x="113120" y="533455"/>
                </a:lnTo>
                <a:lnTo>
                  <a:pt x="123052" y="529536"/>
                </a:lnTo>
                <a:lnTo>
                  <a:pt x="131843" y="525861"/>
                </a:lnTo>
                <a:lnTo>
                  <a:pt x="138925" y="524229"/>
                </a:lnTo>
                <a:lnTo>
                  <a:pt x="141194" y="522841"/>
                </a:lnTo>
                <a:lnTo>
                  <a:pt x="142707" y="520963"/>
                </a:lnTo>
                <a:lnTo>
                  <a:pt x="143716" y="518759"/>
                </a:lnTo>
                <a:lnTo>
                  <a:pt x="145341" y="517289"/>
                </a:lnTo>
                <a:lnTo>
                  <a:pt x="147376" y="516310"/>
                </a:lnTo>
                <a:lnTo>
                  <a:pt x="149686" y="515657"/>
                </a:lnTo>
                <a:lnTo>
                  <a:pt x="154792" y="512391"/>
                </a:lnTo>
                <a:lnTo>
                  <a:pt x="157487" y="510186"/>
                </a:lnTo>
                <a:lnTo>
                  <a:pt x="160238" y="508717"/>
                </a:lnTo>
                <a:lnTo>
                  <a:pt x="168657" y="505696"/>
                </a:lnTo>
                <a:lnTo>
                  <a:pt x="177185" y="500144"/>
                </a:lnTo>
                <a:lnTo>
                  <a:pt x="185744" y="497124"/>
                </a:lnTo>
                <a:lnTo>
                  <a:pt x="194312" y="491572"/>
                </a:lnTo>
                <a:lnTo>
                  <a:pt x="202884" y="488551"/>
                </a:lnTo>
                <a:lnTo>
                  <a:pt x="211456" y="482999"/>
                </a:lnTo>
                <a:lnTo>
                  <a:pt x="237145" y="472794"/>
                </a:lnTo>
                <a:lnTo>
                  <a:pt x="246305" y="465854"/>
                </a:lnTo>
                <a:lnTo>
                  <a:pt x="254484" y="462833"/>
                </a:lnTo>
                <a:lnTo>
                  <a:pt x="262939" y="457282"/>
                </a:lnTo>
                <a:lnTo>
                  <a:pt x="271477" y="454261"/>
                </a:lnTo>
                <a:lnTo>
                  <a:pt x="280040" y="447757"/>
                </a:lnTo>
                <a:lnTo>
                  <a:pt x="285753" y="442525"/>
                </a:lnTo>
                <a:lnTo>
                  <a:pt x="288610" y="440750"/>
                </a:lnTo>
                <a:lnTo>
                  <a:pt x="297181" y="437298"/>
                </a:lnTo>
                <a:lnTo>
                  <a:pt x="305753" y="431618"/>
                </a:lnTo>
                <a:lnTo>
                  <a:pt x="314325" y="428560"/>
                </a:lnTo>
                <a:lnTo>
                  <a:pt x="320041" y="424469"/>
                </a:lnTo>
                <a:lnTo>
                  <a:pt x="321946" y="422044"/>
                </a:lnTo>
                <a:lnTo>
                  <a:pt x="323216" y="419475"/>
                </a:lnTo>
                <a:lnTo>
                  <a:pt x="324063" y="416810"/>
                </a:lnTo>
                <a:lnTo>
                  <a:pt x="327543" y="411309"/>
                </a:lnTo>
                <a:lnTo>
                  <a:pt x="329806" y="408508"/>
                </a:lnTo>
                <a:lnTo>
                  <a:pt x="333218" y="406642"/>
                </a:lnTo>
                <a:lnTo>
                  <a:pt x="346170" y="403062"/>
                </a:lnTo>
                <a:lnTo>
                  <a:pt x="356464" y="397344"/>
                </a:lnTo>
                <a:lnTo>
                  <a:pt x="362581" y="395672"/>
                </a:lnTo>
                <a:lnTo>
                  <a:pt x="364593" y="394274"/>
                </a:lnTo>
                <a:lnTo>
                  <a:pt x="365935" y="392389"/>
                </a:lnTo>
                <a:lnTo>
                  <a:pt x="366830" y="390181"/>
                </a:lnTo>
                <a:lnTo>
                  <a:pt x="368378" y="388708"/>
                </a:lnTo>
                <a:lnTo>
                  <a:pt x="370364" y="387726"/>
                </a:lnTo>
                <a:lnTo>
                  <a:pt x="372639" y="387072"/>
                </a:lnTo>
                <a:lnTo>
                  <a:pt x="377707" y="383805"/>
                </a:lnTo>
                <a:lnTo>
                  <a:pt x="391547" y="372170"/>
                </a:lnTo>
                <a:lnTo>
                  <a:pt x="400071" y="368718"/>
                </a:lnTo>
                <a:lnTo>
                  <a:pt x="408629" y="363038"/>
                </a:lnTo>
                <a:lnTo>
                  <a:pt x="435411" y="353435"/>
                </a:lnTo>
                <a:lnTo>
                  <a:pt x="438864" y="352781"/>
                </a:lnTo>
                <a:lnTo>
                  <a:pt x="445241" y="349514"/>
                </a:lnTo>
                <a:lnTo>
                  <a:pt x="465742" y="331355"/>
                </a:lnTo>
                <a:lnTo>
                  <a:pt x="468610" y="329488"/>
                </a:lnTo>
                <a:lnTo>
                  <a:pt x="477197" y="325909"/>
                </a:lnTo>
                <a:lnTo>
                  <a:pt x="488632" y="316649"/>
                </a:lnTo>
                <a:lnTo>
                  <a:pt x="491490" y="313969"/>
                </a:lnTo>
                <a:lnTo>
                  <a:pt x="494348" y="312183"/>
                </a:lnTo>
                <a:lnTo>
                  <a:pt x="517384" y="302080"/>
                </a:lnTo>
                <a:lnTo>
                  <a:pt x="527843" y="295034"/>
                </a:lnTo>
                <a:lnTo>
                  <a:pt x="557920" y="282349"/>
                </a:lnTo>
                <a:lnTo>
                  <a:pt x="568004" y="276936"/>
                </a:lnTo>
                <a:lnTo>
                  <a:pt x="589291" y="260011"/>
                </a:lnTo>
                <a:lnTo>
                  <a:pt x="598774" y="254308"/>
                </a:lnTo>
                <a:lnTo>
                  <a:pt x="609340" y="251138"/>
                </a:lnTo>
                <a:lnTo>
                  <a:pt x="614824" y="250293"/>
                </a:lnTo>
                <a:lnTo>
                  <a:pt x="623458" y="246814"/>
                </a:lnTo>
                <a:lnTo>
                  <a:pt x="653039" y="228495"/>
                </a:lnTo>
                <a:lnTo>
                  <a:pt x="683327" y="211446"/>
                </a:lnTo>
                <a:lnTo>
                  <a:pt x="709886" y="194309"/>
                </a:lnTo>
                <a:lnTo>
                  <a:pt x="721618" y="185737"/>
                </a:lnTo>
                <a:lnTo>
                  <a:pt x="725871" y="183832"/>
                </a:lnTo>
                <a:lnTo>
                  <a:pt x="740006" y="180199"/>
                </a:lnTo>
                <a:lnTo>
                  <a:pt x="766681" y="166452"/>
                </a:lnTo>
                <a:lnTo>
                  <a:pt x="782261" y="162984"/>
                </a:lnTo>
                <a:lnTo>
                  <a:pt x="808538" y="149301"/>
                </a:lnTo>
                <a:lnTo>
                  <a:pt x="840683" y="136617"/>
                </a:lnTo>
                <a:lnTo>
                  <a:pt x="850840" y="131203"/>
                </a:lnTo>
                <a:lnTo>
                  <a:pt x="878070" y="114279"/>
                </a:lnTo>
                <a:lnTo>
                  <a:pt x="910662" y="98106"/>
                </a:lnTo>
                <a:lnTo>
                  <a:pt x="943509" y="85195"/>
                </a:lnTo>
                <a:lnTo>
                  <a:pt x="983012" y="65692"/>
                </a:lnTo>
                <a:lnTo>
                  <a:pt x="1009893" y="48575"/>
                </a:lnTo>
                <a:lnTo>
                  <a:pt x="1034891" y="34290"/>
                </a:lnTo>
                <a:lnTo>
                  <a:pt x="1051248" y="20955"/>
                </a:lnTo>
                <a:lnTo>
                  <a:pt x="1077238" y="9913"/>
                </a:lnTo>
                <a:lnTo>
                  <a:pt x="1087262" y="1309"/>
                </a:lnTo>
                <a:lnTo>
                  <a:pt x="1090605" y="582"/>
                </a:lnTo>
                <a:lnTo>
                  <a:pt x="109728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"/>
          <p:cNvSpPr/>
          <p:nvPr/>
        </p:nvSpPr>
        <p:spPr>
          <a:xfrm>
            <a:off x="7623809" y="3343275"/>
            <a:ext cx="737236" cy="248603"/>
          </a:xfrm>
          <a:custGeom>
            <a:avLst/>
            <a:gdLst/>
            <a:ahLst/>
            <a:cxnLst/>
            <a:rect l="0" t="0" r="0" b="0"/>
            <a:pathLst>
              <a:path w="737236" h="248603">
                <a:moveTo>
                  <a:pt x="0" y="248602"/>
                </a:moveTo>
                <a:lnTo>
                  <a:pt x="37183" y="248602"/>
                </a:lnTo>
                <a:lnTo>
                  <a:pt x="39076" y="247650"/>
                </a:lnTo>
                <a:lnTo>
                  <a:pt x="40338" y="246062"/>
                </a:lnTo>
                <a:lnTo>
                  <a:pt x="41180" y="244051"/>
                </a:lnTo>
                <a:lnTo>
                  <a:pt x="42694" y="242711"/>
                </a:lnTo>
                <a:lnTo>
                  <a:pt x="44655" y="241817"/>
                </a:lnTo>
                <a:lnTo>
                  <a:pt x="46915" y="241221"/>
                </a:lnTo>
                <a:lnTo>
                  <a:pt x="51967" y="238019"/>
                </a:lnTo>
                <a:lnTo>
                  <a:pt x="54647" y="235832"/>
                </a:lnTo>
                <a:lnTo>
                  <a:pt x="58339" y="234374"/>
                </a:lnTo>
                <a:lnTo>
                  <a:pt x="71684" y="231369"/>
                </a:lnTo>
                <a:lnTo>
                  <a:pt x="82095" y="225822"/>
                </a:lnTo>
                <a:lnTo>
                  <a:pt x="88240" y="224190"/>
                </a:lnTo>
                <a:lnTo>
                  <a:pt x="105837" y="222190"/>
                </a:lnTo>
                <a:lnTo>
                  <a:pt x="119473" y="216150"/>
                </a:lnTo>
                <a:lnTo>
                  <a:pt x="126441" y="214177"/>
                </a:lnTo>
                <a:lnTo>
                  <a:pt x="143898" y="207688"/>
                </a:lnTo>
                <a:lnTo>
                  <a:pt x="147367" y="207039"/>
                </a:lnTo>
                <a:lnTo>
                  <a:pt x="153762" y="203777"/>
                </a:lnTo>
                <a:lnTo>
                  <a:pt x="156800" y="201574"/>
                </a:lnTo>
                <a:lnTo>
                  <a:pt x="165257" y="199126"/>
                </a:lnTo>
                <a:lnTo>
                  <a:pt x="175366" y="197085"/>
                </a:lnTo>
                <a:lnTo>
                  <a:pt x="186208" y="193003"/>
                </a:lnTo>
                <a:lnTo>
                  <a:pt x="194837" y="188014"/>
                </a:lnTo>
                <a:lnTo>
                  <a:pt x="198471" y="185350"/>
                </a:lnTo>
                <a:lnTo>
                  <a:pt x="207590" y="182390"/>
                </a:lnTo>
                <a:lnTo>
                  <a:pt x="217992" y="180122"/>
                </a:lnTo>
                <a:lnTo>
                  <a:pt x="234559" y="174443"/>
                </a:lnTo>
                <a:lnTo>
                  <a:pt x="257223" y="169501"/>
                </a:lnTo>
                <a:lnTo>
                  <a:pt x="274336" y="162300"/>
                </a:lnTo>
                <a:lnTo>
                  <a:pt x="285757" y="156905"/>
                </a:lnTo>
                <a:lnTo>
                  <a:pt x="302898" y="149466"/>
                </a:lnTo>
                <a:lnTo>
                  <a:pt x="325756" y="143930"/>
                </a:lnTo>
                <a:lnTo>
                  <a:pt x="342900" y="136626"/>
                </a:lnTo>
                <a:lnTo>
                  <a:pt x="354331" y="132160"/>
                </a:lnTo>
                <a:lnTo>
                  <a:pt x="377191" y="126753"/>
                </a:lnTo>
                <a:lnTo>
                  <a:pt x="394335" y="119471"/>
                </a:lnTo>
                <a:lnTo>
                  <a:pt x="405766" y="114058"/>
                </a:lnTo>
                <a:lnTo>
                  <a:pt x="434341" y="99980"/>
                </a:lnTo>
                <a:lnTo>
                  <a:pt x="445771" y="96823"/>
                </a:lnTo>
                <a:lnTo>
                  <a:pt x="457201" y="94467"/>
                </a:lnTo>
                <a:lnTo>
                  <a:pt x="474346" y="88738"/>
                </a:lnTo>
                <a:lnTo>
                  <a:pt x="490539" y="85665"/>
                </a:lnTo>
                <a:lnTo>
                  <a:pt x="502744" y="79145"/>
                </a:lnTo>
                <a:lnTo>
                  <a:pt x="512685" y="73910"/>
                </a:lnTo>
                <a:lnTo>
                  <a:pt x="545889" y="57116"/>
                </a:lnTo>
                <a:lnTo>
                  <a:pt x="557260" y="53960"/>
                </a:lnTo>
                <a:lnTo>
                  <a:pt x="568663" y="51604"/>
                </a:lnTo>
                <a:lnTo>
                  <a:pt x="585795" y="44923"/>
                </a:lnTo>
                <a:lnTo>
                  <a:pt x="602936" y="37864"/>
                </a:lnTo>
                <a:lnTo>
                  <a:pt x="619126" y="34396"/>
                </a:lnTo>
                <a:lnTo>
                  <a:pt x="633613" y="27714"/>
                </a:lnTo>
                <a:lnTo>
                  <a:pt x="640698" y="25652"/>
                </a:lnTo>
                <a:lnTo>
                  <a:pt x="655398" y="20089"/>
                </a:lnTo>
                <a:lnTo>
                  <a:pt x="670866" y="17064"/>
                </a:lnTo>
                <a:lnTo>
                  <a:pt x="685109" y="10532"/>
                </a:lnTo>
                <a:lnTo>
                  <a:pt x="697093" y="8959"/>
                </a:lnTo>
                <a:lnTo>
                  <a:pt x="699996" y="7878"/>
                </a:lnTo>
                <a:lnTo>
                  <a:pt x="708634" y="2757"/>
                </a:lnTo>
                <a:lnTo>
                  <a:pt x="714363" y="1225"/>
                </a:lnTo>
                <a:lnTo>
                  <a:pt x="73723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"/>
          <p:cNvSpPr/>
          <p:nvPr/>
        </p:nvSpPr>
        <p:spPr>
          <a:xfrm>
            <a:off x="8352472" y="3317557"/>
            <a:ext cx="402909" cy="600076"/>
          </a:xfrm>
          <a:custGeom>
            <a:avLst/>
            <a:gdLst/>
            <a:ahLst/>
            <a:cxnLst/>
            <a:rect l="0" t="0" r="0" b="0"/>
            <a:pathLst>
              <a:path w="402909" h="60007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8219" y="15849"/>
                </a:lnTo>
                <a:lnTo>
                  <a:pt x="20474" y="28963"/>
                </a:lnTo>
                <a:lnTo>
                  <a:pt x="46076" y="54649"/>
                </a:lnTo>
                <a:lnTo>
                  <a:pt x="47863" y="57388"/>
                </a:lnTo>
                <a:lnTo>
                  <a:pt x="51329" y="65793"/>
                </a:lnTo>
                <a:lnTo>
                  <a:pt x="60552" y="79706"/>
                </a:lnTo>
                <a:lnTo>
                  <a:pt x="68741" y="92515"/>
                </a:lnTo>
                <a:lnTo>
                  <a:pt x="80041" y="105375"/>
                </a:lnTo>
                <a:lnTo>
                  <a:pt x="91446" y="118041"/>
                </a:lnTo>
                <a:lnTo>
                  <a:pt x="97158" y="127393"/>
                </a:lnTo>
                <a:lnTo>
                  <a:pt x="100332" y="137899"/>
                </a:lnTo>
                <a:lnTo>
                  <a:pt x="101178" y="143368"/>
                </a:lnTo>
                <a:lnTo>
                  <a:pt x="104659" y="151984"/>
                </a:lnTo>
                <a:lnTo>
                  <a:pt x="108427" y="158988"/>
                </a:lnTo>
                <a:lnTo>
                  <a:pt x="113387" y="173786"/>
                </a:lnTo>
                <a:lnTo>
                  <a:pt x="117069" y="182966"/>
                </a:lnTo>
                <a:lnTo>
                  <a:pt x="121973" y="199160"/>
                </a:lnTo>
                <a:lnTo>
                  <a:pt x="129169" y="214903"/>
                </a:lnTo>
                <a:lnTo>
                  <a:pt x="133609" y="225053"/>
                </a:lnTo>
                <a:lnTo>
                  <a:pt x="137060" y="236122"/>
                </a:lnTo>
                <a:lnTo>
                  <a:pt x="146278" y="250935"/>
                </a:lnTo>
                <a:lnTo>
                  <a:pt x="154466" y="263899"/>
                </a:lnTo>
                <a:lnTo>
                  <a:pt x="165768" y="276812"/>
                </a:lnTo>
                <a:lnTo>
                  <a:pt x="177171" y="294427"/>
                </a:lnTo>
                <a:lnTo>
                  <a:pt x="188596" y="308066"/>
                </a:lnTo>
                <a:lnTo>
                  <a:pt x="200026" y="319932"/>
                </a:lnTo>
                <a:lnTo>
                  <a:pt x="217170" y="337176"/>
                </a:lnTo>
                <a:lnTo>
                  <a:pt x="231458" y="358257"/>
                </a:lnTo>
                <a:lnTo>
                  <a:pt x="242888" y="371122"/>
                </a:lnTo>
                <a:lnTo>
                  <a:pt x="254317" y="388727"/>
                </a:lnTo>
                <a:lnTo>
                  <a:pt x="265747" y="404904"/>
                </a:lnTo>
                <a:lnTo>
                  <a:pt x="274320" y="418104"/>
                </a:lnTo>
                <a:lnTo>
                  <a:pt x="285751" y="431097"/>
                </a:lnTo>
                <a:lnTo>
                  <a:pt x="297179" y="448728"/>
                </a:lnTo>
                <a:lnTo>
                  <a:pt x="308610" y="462371"/>
                </a:lnTo>
                <a:lnTo>
                  <a:pt x="320041" y="474238"/>
                </a:lnTo>
                <a:lnTo>
                  <a:pt x="321945" y="477131"/>
                </a:lnTo>
                <a:lnTo>
                  <a:pt x="325578" y="485754"/>
                </a:lnTo>
                <a:lnTo>
                  <a:pt x="331311" y="494341"/>
                </a:lnTo>
                <a:lnTo>
                  <a:pt x="334387" y="502918"/>
                </a:lnTo>
                <a:lnTo>
                  <a:pt x="340907" y="511492"/>
                </a:lnTo>
                <a:lnTo>
                  <a:pt x="346142" y="517207"/>
                </a:lnTo>
                <a:lnTo>
                  <a:pt x="347919" y="520065"/>
                </a:lnTo>
                <a:lnTo>
                  <a:pt x="351372" y="528638"/>
                </a:lnTo>
                <a:lnTo>
                  <a:pt x="357052" y="537210"/>
                </a:lnTo>
                <a:lnTo>
                  <a:pt x="358715" y="542925"/>
                </a:lnTo>
                <a:lnTo>
                  <a:pt x="360111" y="544830"/>
                </a:lnTo>
                <a:lnTo>
                  <a:pt x="361993" y="546100"/>
                </a:lnTo>
                <a:lnTo>
                  <a:pt x="364202" y="546947"/>
                </a:lnTo>
                <a:lnTo>
                  <a:pt x="371861" y="552689"/>
                </a:lnTo>
                <a:lnTo>
                  <a:pt x="373638" y="555150"/>
                </a:lnTo>
                <a:lnTo>
                  <a:pt x="376723" y="564196"/>
                </a:lnTo>
                <a:lnTo>
                  <a:pt x="384530" y="573026"/>
                </a:lnTo>
                <a:lnTo>
                  <a:pt x="385215" y="576306"/>
                </a:lnTo>
                <a:lnTo>
                  <a:pt x="385397" y="578514"/>
                </a:lnTo>
                <a:lnTo>
                  <a:pt x="386472" y="579986"/>
                </a:lnTo>
                <a:lnTo>
                  <a:pt x="388140" y="580967"/>
                </a:lnTo>
                <a:lnTo>
                  <a:pt x="390205" y="581622"/>
                </a:lnTo>
                <a:lnTo>
                  <a:pt x="391582" y="583010"/>
                </a:lnTo>
                <a:lnTo>
                  <a:pt x="392500" y="584888"/>
                </a:lnTo>
                <a:lnTo>
                  <a:pt x="393112" y="587093"/>
                </a:lnTo>
                <a:lnTo>
                  <a:pt x="394472" y="588563"/>
                </a:lnTo>
                <a:lnTo>
                  <a:pt x="396331" y="589543"/>
                </a:lnTo>
                <a:lnTo>
                  <a:pt x="402874" y="591492"/>
                </a:lnTo>
                <a:lnTo>
                  <a:pt x="402908" y="6000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"/>
          <p:cNvSpPr/>
          <p:nvPr/>
        </p:nvSpPr>
        <p:spPr>
          <a:xfrm>
            <a:off x="1315352" y="4375692"/>
            <a:ext cx="1506814" cy="818739"/>
          </a:xfrm>
          <a:custGeom>
            <a:avLst/>
            <a:gdLst/>
            <a:ahLst/>
            <a:cxnLst/>
            <a:rect l="0" t="0" r="0" b="0"/>
            <a:pathLst>
              <a:path w="1506814" h="818739">
                <a:moveTo>
                  <a:pt x="1190675" y="64862"/>
                </a:moveTo>
                <a:lnTo>
                  <a:pt x="1186124" y="60312"/>
                </a:lnTo>
                <a:lnTo>
                  <a:pt x="1165091" y="52931"/>
                </a:lnTo>
                <a:lnTo>
                  <a:pt x="1099697" y="35922"/>
                </a:lnTo>
                <a:lnTo>
                  <a:pt x="1055899" y="19847"/>
                </a:lnTo>
                <a:lnTo>
                  <a:pt x="1010559" y="12156"/>
                </a:lnTo>
                <a:lnTo>
                  <a:pt x="973795" y="7018"/>
                </a:lnTo>
                <a:lnTo>
                  <a:pt x="932739" y="5496"/>
                </a:lnTo>
                <a:lnTo>
                  <a:pt x="890412" y="2505"/>
                </a:lnTo>
                <a:lnTo>
                  <a:pt x="861962" y="0"/>
                </a:lnTo>
                <a:lnTo>
                  <a:pt x="802353" y="3614"/>
                </a:lnTo>
                <a:lnTo>
                  <a:pt x="755259" y="4487"/>
                </a:lnTo>
                <a:lnTo>
                  <a:pt x="696679" y="4783"/>
                </a:lnTo>
                <a:lnTo>
                  <a:pt x="665369" y="7363"/>
                </a:lnTo>
                <a:lnTo>
                  <a:pt x="633356" y="11685"/>
                </a:lnTo>
                <a:lnTo>
                  <a:pt x="588557" y="19473"/>
                </a:lnTo>
                <a:lnTo>
                  <a:pt x="544169" y="28765"/>
                </a:lnTo>
                <a:lnTo>
                  <a:pt x="511862" y="38025"/>
                </a:lnTo>
                <a:lnTo>
                  <a:pt x="478453" y="45950"/>
                </a:lnTo>
                <a:lnTo>
                  <a:pt x="445507" y="53600"/>
                </a:lnTo>
                <a:lnTo>
                  <a:pt x="399231" y="68616"/>
                </a:lnTo>
                <a:lnTo>
                  <a:pt x="366482" y="79548"/>
                </a:lnTo>
                <a:lnTo>
                  <a:pt x="320465" y="100964"/>
                </a:lnTo>
                <a:lnTo>
                  <a:pt x="262250" y="127909"/>
                </a:lnTo>
                <a:lnTo>
                  <a:pt x="195135" y="163582"/>
                </a:lnTo>
                <a:lnTo>
                  <a:pt x="159630" y="186188"/>
                </a:lnTo>
                <a:lnTo>
                  <a:pt x="129530" y="210983"/>
                </a:lnTo>
                <a:lnTo>
                  <a:pt x="111360" y="230452"/>
                </a:lnTo>
                <a:lnTo>
                  <a:pt x="93759" y="250853"/>
                </a:lnTo>
                <a:lnTo>
                  <a:pt x="76412" y="269445"/>
                </a:lnTo>
                <a:lnTo>
                  <a:pt x="61717" y="287233"/>
                </a:lnTo>
                <a:lnTo>
                  <a:pt x="48836" y="305617"/>
                </a:lnTo>
                <a:lnTo>
                  <a:pt x="36761" y="326487"/>
                </a:lnTo>
                <a:lnTo>
                  <a:pt x="27584" y="348463"/>
                </a:lnTo>
                <a:lnTo>
                  <a:pt x="19378" y="369977"/>
                </a:lnTo>
                <a:lnTo>
                  <a:pt x="9381" y="389064"/>
                </a:lnTo>
                <a:lnTo>
                  <a:pt x="3668" y="409612"/>
                </a:lnTo>
                <a:lnTo>
                  <a:pt x="1129" y="431445"/>
                </a:lnTo>
                <a:lnTo>
                  <a:pt x="0" y="453848"/>
                </a:lnTo>
                <a:lnTo>
                  <a:pt x="2039" y="473965"/>
                </a:lnTo>
                <a:lnTo>
                  <a:pt x="5167" y="493384"/>
                </a:lnTo>
                <a:lnTo>
                  <a:pt x="6558" y="514714"/>
                </a:lnTo>
                <a:lnTo>
                  <a:pt x="12255" y="534354"/>
                </a:lnTo>
                <a:lnTo>
                  <a:pt x="21138" y="552608"/>
                </a:lnTo>
                <a:lnTo>
                  <a:pt x="36849" y="577997"/>
                </a:lnTo>
                <a:lnTo>
                  <a:pt x="54521" y="598008"/>
                </a:lnTo>
                <a:lnTo>
                  <a:pt x="85610" y="621837"/>
                </a:lnTo>
                <a:lnTo>
                  <a:pt x="123819" y="644888"/>
                </a:lnTo>
                <a:lnTo>
                  <a:pt x="168055" y="667786"/>
                </a:lnTo>
                <a:lnTo>
                  <a:pt x="203041" y="683985"/>
                </a:lnTo>
                <a:lnTo>
                  <a:pt x="243146" y="696193"/>
                </a:lnTo>
                <a:lnTo>
                  <a:pt x="318126" y="722441"/>
                </a:lnTo>
                <a:lnTo>
                  <a:pt x="353930" y="731134"/>
                </a:lnTo>
                <a:lnTo>
                  <a:pt x="391116" y="739126"/>
                </a:lnTo>
                <a:lnTo>
                  <a:pt x="426693" y="749028"/>
                </a:lnTo>
                <a:lnTo>
                  <a:pt x="464095" y="757238"/>
                </a:lnTo>
                <a:lnTo>
                  <a:pt x="502943" y="765015"/>
                </a:lnTo>
                <a:lnTo>
                  <a:pt x="542434" y="774821"/>
                </a:lnTo>
                <a:lnTo>
                  <a:pt x="582210" y="782990"/>
                </a:lnTo>
                <a:lnTo>
                  <a:pt x="622114" y="789796"/>
                </a:lnTo>
                <a:lnTo>
                  <a:pt x="782056" y="813493"/>
                </a:lnTo>
                <a:lnTo>
                  <a:pt x="822059" y="816688"/>
                </a:lnTo>
                <a:lnTo>
                  <a:pt x="862063" y="818107"/>
                </a:lnTo>
                <a:lnTo>
                  <a:pt x="902068" y="818738"/>
                </a:lnTo>
                <a:lnTo>
                  <a:pt x="942073" y="816479"/>
                </a:lnTo>
                <a:lnTo>
                  <a:pt x="982078" y="812299"/>
                </a:lnTo>
                <a:lnTo>
                  <a:pt x="1022083" y="807266"/>
                </a:lnTo>
                <a:lnTo>
                  <a:pt x="1077539" y="799078"/>
                </a:lnTo>
                <a:lnTo>
                  <a:pt x="1115310" y="790913"/>
                </a:lnTo>
                <a:lnTo>
                  <a:pt x="1154322" y="780934"/>
                </a:lnTo>
                <a:lnTo>
                  <a:pt x="1193885" y="770149"/>
                </a:lnTo>
                <a:lnTo>
                  <a:pt x="1228615" y="759006"/>
                </a:lnTo>
                <a:lnTo>
                  <a:pt x="1260877" y="746751"/>
                </a:lnTo>
                <a:lnTo>
                  <a:pt x="1294266" y="731779"/>
                </a:lnTo>
                <a:lnTo>
                  <a:pt x="1336092" y="711836"/>
                </a:lnTo>
                <a:lnTo>
                  <a:pt x="1377166" y="689311"/>
                </a:lnTo>
                <a:lnTo>
                  <a:pt x="1410396" y="664539"/>
                </a:lnTo>
                <a:lnTo>
                  <a:pt x="1438340" y="639102"/>
                </a:lnTo>
                <a:lnTo>
                  <a:pt x="1464717" y="613468"/>
                </a:lnTo>
                <a:lnTo>
                  <a:pt x="1479477" y="596342"/>
                </a:lnTo>
                <a:lnTo>
                  <a:pt x="1491434" y="579206"/>
                </a:lnTo>
                <a:lnTo>
                  <a:pt x="1499923" y="562065"/>
                </a:lnTo>
                <a:lnTo>
                  <a:pt x="1504331" y="547461"/>
                </a:lnTo>
                <a:lnTo>
                  <a:pt x="1506813" y="525990"/>
                </a:lnTo>
                <a:lnTo>
                  <a:pt x="1506441" y="509838"/>
                </a:lnTo>
                <a:lnTo>
                  <a:pt x="1503100" y="493134"/>
                </a:lnTo>
                <a:lnTo>
                  <a:pt x="1491314" y="467665"/>
                </a:lnTo>
                <a:lnTo>
                  <a:pt x="1483677" y="448039"/>
                </a:lnTo>
                <a:lnTo>
                  <a:pt x="1475203" y="426616"/>
                </a:lnTo>
                <a:lnTo>
                  <a:pt x="1461912" y="404394"/>
                </a:lnTo>
                <a:lnTo>
                  <a:pt x="1449020" y="379278"/>
                </a:lnTo>
                <a:lnTo>
                  <a:pt x="1442915" y="365913"/>
                </a:lnTo>
                <a:lnTo>
                  <a:pt x="1431052" y="338363"/>
                </a:lnTo>
                <a:lnTo>
                  <a:pt x="1425221" y="324349"/>
                </a:lnTo>
                <a:lnTo>
                  <a:pt x="1420381" y="310243"/>
                </a:lnTo>
                <a:lnTo>
                  <a:pt x="1416203" y="296077"/>
                </a:lnTo>
                <a:lnTo>
                  <a:pt x="1412464" y="281871"/>
                </a:lnTo>
                <a:lnTo>
                  <a:pt x="1408067" y="267638"/>
                </a:lnTo>
                <a:lnTo>
                  <a:pt x="1403230" y="253386"/>
                </a:lnTo>
                <a:lnTo>
                  <a:pt x="1392777" y="224850"/>
                </a:lnTo>
                <a:lnTo>
                  <a:pt x="1364880" y="153441"/>
                </a:lnTo>
                <a:lnTo>
                  <a:pt x="1358247" y="140107"/>
                </a:lnTo>
                <a:lnTo>
                  <a:pt x="1329609" y="91332"/>
                </a:lnTo>
                <a:lnTo>
                  <a:pt x="1323303" y="79651"/>
                </a:lnTo>
                <a:lnTo>
                  <a:pt x="1306136" y="61593"/>
                </a:lnTo>
                <a:lnTo>
                  <a:pt x="1275051" y="40716"/>
                </a:lnTo>
                <a:lnTo>
                  <a:pt x="1230414" y="16596"/>
                </a:lnTo>
                <a:lnTo>
                  <a:pt x="1202622" y="10073"/>
                </a:lnTo>
                <a:lnTo>
                  <a:pt x="1157385" y="6401"/>
                </a:lnTo>
                <a:lnTo>
                  <a:pt x="1111279" y="7853"/>
                </a:lnTo>
                <a:lnTo>
                  <a:pt x="1066503" y="14316"/>
                </a:lnTo>
                <a:lnTo>
                  <a:pt x="1034186" y="22263"/>
                </a:lnTo>
                <a:lnTo>
                  <a:pt x="1010652" y="30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"/>
          <p:cNvSpPr/>
          <p:nvPr/>
        </p:nvSpPr>
        <p:spPr>
          <a:xfrm>
            <a:off x="3869099" y="4348096"/>
            <a:ext cx="2177179" cy="666002"/>
          </a:xfrm>
          <a:custGeom>
            <a:avLst/>
            <a:gdLst/>
            <a:ahLst/>
            <a:cxnLst/>
            <a:rect l="0" t="0" r="0" b="0"/>
            <a:pathLst>
              <a:path w="2177179" h="666002">
                <a:moveTo>
                  <a:pt x="1988776" y="92458"/>
                </a:moveTo>
                <a:lnTo>
                  <a:pt x="1979674" y="87908"/>
                </a:lnTo>
                <a:lnTo>
                  <a:pt x="1970125" y="85674"/>
                </a:lnTo>
                <a:lnTo>
                  <a:pt x="1964912" y="85077"/>
                </a:lnTo>
                <a:lnTo>
                  <a:pt x="1956579" y="81876"/>
                </a:lnTo>
                <a:lnTo>
                  <a:pt x="1953024" y="79688"/>
                </a:lnTo>
                <a:lnTo>
                  <a:pt x="1941454" y="77258"/>
                </a:lnTo>
                <a:lnTo>
                  <a:pt x="1927739" y="75225"/>
                </a:lnTo>
                <a:lnTo>
                  <a:pt x="1879046" y="61720"/>
                </a:lnTo>
                <a:lnTo>
                  <a:pt x="1819204" y="52589"/>
                </a:lnTo>
                <a:lnTo>
                  <a:pt x="1745626" y="48906"/>
                </a:lnTo>
                <a:lnTo>
                  <a:pt x="1681671" y="42250"/>
                </a:lnTo>
                <a:lnTo>
                  <a:pt x="1625606" y="41266"/>
                </a:lnTo>
                <a:lnTo>
                  <a:pt x="1568671" y="38531"/>
                </a:lnTo>
                <a:lnTo>
                  <a:pt x="1489778" y="30445"/>
                </a:lnTo>
                <a:lnTo>
                  <a:pt x="1434067" y="25176"/>
                </a:lnTo>
                <a:lnTo>
                  <a:pt x="1377200" y="18244"/>
                </a:lnTo>
                <a:lnTo>
                  <a:pt x="1317566" y="13346"/>
                </a:lnTo>
                <a:lnTo>
                  <a:pt x="1260137" y="8040"/>
                </a:lnTo>
                <a:lnTo>
                  <a:pt x="1199370" y="6039"/>
                </a:lnTo>
                <a:lnTo>
                  <a:pt x="1140517" y="0"/>
                </a:lnTo>
                <a:lnTo>
                  <a:pt x="1097359" y="1246"/>
                </a:lnTo>
                <a:lnTo>
                  <a:pt x="1040110" y="5650"/>
                </a:lnTo>
                <a:lnTo>
                  <a:pt x="977049" y="7472"/>
                </a:lnTo>
                <a:lnTo>
                  <a:pt x="917744" y="16016"/>
                </a:lnTo>
                <a:lnTo>
                  <a:pt x="860168" y="22325"/>
                </a:lnTo>
                <a:lnTo>
                  <a:pt x="802934" y="30416"/>
                </a:lnTo>
                <a:lnTo>
                  <a:pt x="745767" y="43726"/>
                </a:lnTo>
                <a:lnTo>
                  <a:pt x="684063" y="59867"/>
                </a:lnTo>
                <a:lnTo>
                  <a:pt x="551558" y="86713"/>
                </a:lnTo>
                <a:lnTo>
                  <a:pt x="495276" y="104059"/>
                </a:lnTo>
                <a:lnTo>
                  <a:pt x="417311" y="124608"/>
                </a:lnTo>
                <a:lnTo>
                  <a:pt x="369169" y="142060"/>
                </a:lnTo>
                <a:lnTo>
                  <a:pt x="318420" y="159512"/>
                </a:lnTo>
                <a:lnTo>
                  <a:pt x="281217" y="175721"/>
                </a:lnTo>
                <a:lnTo>
                  <a:pt x="250615" y="192588"/>
                </a:lnTo>
                <a:lnTo>
                  <a:pt x="208783" y="215354"/>
                </a:lnTo>
                <a:lnTo>
                  <a:pt x="180893" y="232483"/>
                </a:lnTo>
                <a:lnTo>
                  <a:pt x="153579" y="249623"/>
                </a:lnTo>
                <a:lnTo>
                  <a:pt x="123684" y="267719"/>
                </a:lnTo>
                <a:lnTo>
                  <a:pt x="100963" y="289803"/>
                </a:lnTo>
                <a:lnTo>
                  <a:pt x="77509" y="308834"/>
                </a:lnTo>
                <a:lnTo>
                  <a:pt x="58071" y="327491"/>
                </a:lnTo>
                <a:lnTo>
                  <a:pt x="36976" y="353832"/>
                </a:lnTo>
                <a:lnTo>
                  <a:pt x="33208" y="358148"/>
                </a:lnTo>
                <a:lnTo>
                  <a:pt x="23355" y="377874"/>
                </a:lnTo>
                <a:lnTo>
                  <a:pt x="11492" y="397404"/>
                </a:lnTo>
                <a:lnTo>
                  <a:pt x="5718" y="407695"/>
                </a:lnTo>
                <a:lnTo>
                  <a:pt x="2517" y="418619"/>
                </a:lnTo>
                <a:lnTo>
                  <a:pt x="462" y="436603"/>
                </a:lnTo>
                <a:lnTo>
                  <a:pt x="22" y="454831"/>
                </a:lnTo>
                <a:lnTo>
                  <a:pt x="0" y="459770"/>
                </a:lnTo>
                <a:lnTo>
                  <a:pt x="2515" y="470338"/>
                </a:lnTo>
                <a:lnTo>
                  <a:pt x="6808" y="480433"/>
                </a:lnTo>
                <a:lnTo>
                  <a:pt x="11891" y="488094"/>
                </a:lnTo>
                <a:lnTo>
                  <a:pt x="19865" y="494674"/>
                </a:lnTo>
                <a:lnTo>
                  <a:pt x="52717" y="515328"/>
                </a:lnTo>
                <a:lnTo>
                  <a:pt x="73172" y="532682"/>
                </a:lnTo>
                <a:lnTo>
                  <a:pt x="114486" y="552280"/>
                </a:lnTo>
                <a:lnTo>
                  <a:pt x="138031" y="560066"/>
                </a:lnTo>
                <a:lnTo>
                  <a:pt x="169046" y="565720"/>
                </a:lnTo>
                <a:lnTo>
                  <a:pt x="175548" y="567986"/>
                </a:lnTo>
                <a:lnTo>
                  <a:pt x="213358" y="571623"/>
                </a:lnTo>
                <a:lnTo>
                  <a:pt x="274270" y="572440"/>
                </a:lnTo>
                <a:lnTo>
                  <a:pt x="317702" y="569963"/>
                </a:lnTo>
                <a:lnTo>
                  <a:pt x="374362" y="564738"/>
                </a:lnTo>
                <a:lnTo>
                  <a:pt x="431448" y="564051"/>
                </a:lnTo>
                <a:lnTo>
                  <a:pt x="504570" y="563956"/>
                </a:lnTo>
                <a:lnTo>
                  <a:pt x="571996" y="570732"/>
                </a:lnTo>
                <a:lnTo>
                  <a:pt x="637049" y="572283"/>
                </a:lnTo>
                <a:lnTo>
                  <a:pt x="738740" y="572509"/>
                </a:lnTo>
                <a:lnTo>
                  <a:pt x="803811" y="579303"/>
                </a:lnTo>
                <a:lnTo>
                  <a:pt x="863615" y="581808"/>
                </a:lnTo>
                <a:lnTo>
                  <a:pt x="917915" y="587830"/>
                </a:lnTo>
                <a:lnTo>
                  <a:pt x="982851" y="590375"/>
                </a:lnTo>
                <a:lnTo>
                  <a:pt x="1059203" y="598373"/>
                </a:lnTo>
                <a:lnTo>
                  <a:pt x="1117122" y="605509"/>
                </a:lnTo>
                <a:lnTo>
                  <a:pt x="1174373" y="613423"/>
                </a:lnTo>
                <a:lnTo>
                  <a:pt x="1236475" y="621968"/>
                </a:lnTo>
                <a:lnTo>
                  <a:pt x="1323226" y="643990"/>
                </a:lnTo>
                <a:lnTo>
                  <a:pt x="1387029" y="649173"/>
                </a:lnTo>
                <a:lnTo>
                  <a:pt x="1451921" y="657008"/>
                </a:lnTo>
                <a:lnTo>
                  <a:pt x="1508762" y="660621"/>
                </a:lnTo>
                <a:lnTo>
                  <a:pt x="1564919" y="666001"/>
                </a:lnTo>
                <a:lnTo>
                  <a:pt x="1626668" y="665792"/>
                </a:lnTo>
                <a:lnTo>
                  <a:pt x="1694523" y="653140"/>
                </a:lnTo>
                <a:lnTo>
                  <a:pt x="1728763" y="648794"/>
                </a:lnTo>
                <a:lnTo>
                  <a:pt x="1790447" y="630494"/>
                </a:lnTo>
                <a:lnTo>
                  <a:pt x="1833500" y="611558"/>
                </a:lnTo>
                <a:lnTo>
                  <a:pt x="1923126" y="566766"/>
                </a:lnTo>
                <a:lnTo>
                  <a:pt x="1952814" y="549648"/>
                </a:lnTo>
                <a:lnTo>
                  <a:pt x="1973428" y="535684"/>
                </a:lnTo>
                <a:lnTo>
                  <a:pt x="1994337" y="519952"/>
                </a:lnTo>
                <a:lnTo>
                  <a:pt x="2013155" y="503436"/>
                </a:lnTo>
                <a:lnTo>
                  <a:pt x="2039814" y="482623"/>
                </a:lnTo>
                <a:lnTo>
                  <a:pt x="2054639" y="467795"/>
                </a:lnTo>
                <a:lnTo>
                  <a:pt x="2068531" y="451680"/>
                </a:lnTo>
                <a:lnTo>
                  <a:pt x="2084230" y="434992"/>
                </a:lnTo>
                <a:lnTo>
                  <a:pt x="2098192" y="418051"/>
                </a:lnTo>
                <a:lnTo>
                  <a:pt x="2110748" y="400997"/>
                </a:lnTo>
                <a:lnTo>
                  <a:pt x="2128526" y="375330"/>
                </a:lnTo>
                <a:lnTo>
                  <a:pt x="2157333" y="332486"/>
                </a:lnTo>
                <a:lnTo>
                  <a:pt x="2166243" y="315342"/>
                </a:lnTo>
                <a:lnTo>
                  <a:pt x="2172424" y="299150"/>
                </a:lnTo>
                <a:lnTo>
                  <a:pt x="2175906" y="278373"/>
                </a:lnTo>
                <a:lnTo>
                  <a:pt x="2176719" y="262717"/>
                </a:lnTo>
                <a:lnTo>
                  <a:pt x="2177178" y="242389"/>
                </a:lnTo>
                <a:lnTo>
                  <a:pt x="2174745" y="230214"/>
                </a:lnTo>
                <a:lnTo>
                  <a:pt x="2170488" y="219406"/>
                </a:lnTo>
                <a:lnTo>
                  <a:pt x="2165422" y="211427"/>
                </a:lnTo>
                <a:lnTo>
                  <a:pt x="2152663" y="197029"/>
                </a:lnTo>
                <a:lnTo>
                  <a:pt x="2125692" y="176244"/>
                </a:lnTo>
                <a:lnTo>
                  <a:pt x="2108718" y="163004"/>
                </a:lnTo>
                <a:lnTo>
                  <a:pt x="2081366" y="145446"/>
                </a:lnTo>
                <a:lnTo>
                  <a:pt x="2042526" y="127330"/>
                </a:lnTo>
                <a:lnTo>
                  <a:pt x="2013257" y="115433"/>
                </a:lnTo>
                <a:lnTo>
                  <a:pt x="1963233" y="103046"/>
                </a:lnTo>
                <a:lnTo>
                  <a:pt x="1945913" y="101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"/>
          <p:cNvSpPr/>
          <p:nvPr/>
        </p:nvSpPr>
        <p:spPr>
          <a:xfrm>
            <a:off x="6822860" y="4416032"/>
            <a:ext cx="2050283" cy="607454"/>
          </a:xfrm>
          <a:custGeom>
            <a:avLst/>
            <a:gdLst/>
            <a:ahLst/>
            <a:cxnLst/>
            <a:rect l="0" t="0" r="0" b="0"/>
            <a:pathLst>
              <a:path w="2050283" h="607454">
                <a:moveTo>
                  <a:pt x="1855367" y="58813"/>
                </a:moveTo>
                <a:lnTo>
                  <a:pt x="1850816" y="58813"/>
                </a:lnTo>
                <a:lnTo>
                  <a:pt x="1849475" y="57860"/>
                </a:lnTo>
                <a:lnTo>
                  <a:pt x="1848582" y="56273"/>
                </a:lnTo>
                <a:lnTo>
                  <a:pt x="1847986" y="54262"/>
                </a:lnTo>
                <a:lnTo>
                  <a:pt x="1846637" y="52921"/>
                </a:lnTo>
                <a:lnTo>
                  <a:pt x="1844784" y="52027"/>
                </a:lnTo>
                <a:lnTo>
                  <a:pt x="1840186" y="51034"/>
                </a:lnTo>
                <a:lnTo>
                  <a:pt x="1834968" y="50593"/>
                </a:lnTo>
                <a:lnTo>
                  <a:pt x="1832243" y="49523"/>
                </a:lnTo>
                <a:lnTo>
                  <a:pt x="1826674" y="45794"/>
                </a:lnTo>
                <a:lnTo>
                  <a:pt x="1818485" y="43501"/>
                </a:lnTo>
                <a:lnTo>
                  <a:pt x="1758182" y="41689"/>
                </a:lnTo>
                <a:lnTo>
                  <a:pt x="1687128" y="41668"/>
                </a:lnTo>
                <a:lnTo>
                  <a:pt x="1626240" y="31085"/>
                </a:lnTo>
                <a:lnTo>
                  <a:pt x="1588798" y="19496"/>
                </a:lnTo>
                <a:lnTo>
                  <a:pt x="1532221" y="10370"/>
                </a:lnTo>
                <a:lnTo>
                  <a:pt x="1471563" y="6688"/>
                </a:lnTo>
                <a:lnTo>
                  <a:pt x="1415193" y="32"/>
                </a:lnTo>
                <a:lnTo>
                  <a:pt x="1368616" y="0"/>
                </a:lnTo>
                <a:lnTo>
                  <a:pt x="1305058" y="6218"/>
                </a:lnTo>
                <a:lnTo>
                  <a:pt x="1245649" y="13992"/>
                </a:lnTo>
                <a:lnTo>
                  <a:pt x="1187066" y="22160"/>
                </a:lnTo>
                <a:lnTo>
                  <a:pt x="1129632" y="24056"/>
                </a:lnTo>
                <a:lnTo>
                  <a:pt x="1058134" y="31246"/>
                </a:lnTo>
                <a:lnTo>
                  <a:pt x="996426" y="37281"/>
                </a:lnTo>
                <a:lnTo>
                  <a:pt x="936047" y="41754"/>
                </a:lnTo>
                <a:lnTo>
                  <a:pt x="878259" y="48282"/>
                </a:lnTo>
                <a:lnTo>
                  <a:pt x="816432" y="49853"/>
                </a:lnTo>
                <a:lnTo>
                  <a:pt x="727010" y="50206"/>
                </a:lnTo>
                <a:lnTo>
                  <a:pt x="655264" y="57020"/>
                </a:lnTo>
                <a:lnTo>
                  <a:pt x="598076" y="58458"/>
                </a:lnTo>
                <a:lnTo>
                  <a:pt x="535028" y="65587"/>
                </a:lnTo>
                <a:lnTo>
                  <a:pt x="475724" y="76167"/>
                </a:lnTo>
                <a:lnTo>
                  <a:pt x="404780" y="85334"/>
                </a:lnTo>
                <a:lnTo>
                  <a:pt x="353406" y="100423"/>
                </a:lnTo>
                <a:lnTo>
                  <a:pt x="297679" y="112858"/>
                </a:lnTo>
                <a:lnTo>
                  <a:pt x="246702" y="131330"/>
                </a:lnTo>
                <a:lnTo>
                  <a:pt x="206727" y="147715"/>
                </a:lnTo>
                <a:lnTo>
                  <a:pt x="171282" y="164635"/>
                </a:lnTo>
                <a:lnTo>
                  <a:pt x="141307" y="182666"/>
                </a:lnTo>
                <a:lnTo>
                  <a:pt x="90807" y="217645"/>
                </a:lnTo>
                <a:lnTo>
                  <a:pt x="75439" y="232275"/>
                </a:lnTo>
                <a:lnTo>
                  <a:pt x="62258" y="248302"/>
                </a:lnTo>
                <a:lnTo>
                  <a:pt x="50049" y="264950"/>
                </a:lnTo>
                <a:lnTo>
                  <a:pt x="32467" y="290388"/>
                </a:lnTo>
                <a:lnTo>
                  <a:pt x="23474" y="304928"/>
                </a:lnTo>
                <a:lnTo>
                  <a:pt x="16303" y="318692"/>
                </a:lnTo>
                <a:lnTo>
                  <a:pt x="9940" y="334335"/>
                </a:lnTo>
                <a:lnTo>
                  <a:pt x="3938" y="350812"/>
                </a:lnTo>
                <a:lnTo>
                  <a:pt x="1003" y="359206"/>
                </a:lnTo>
                <a:lnTo>
                  <a:pt x="0" y="366708"/>
                </a:lnTo>
                <a:lnTo>
                  <a:pt x="1425" y="380122"/>
                </a:lnTo>
                <a:lnTo>
                  <a:pt x="3031" y="398385"/>
                </a:lnTo>
                <a:lnTo>
                  <a:pt x="5947" y="412616"/>
                </a:lnTo>
                <a:lnTo>
                  <a:pt x="10417" y="427514"/>
                </a:lnTo>
                <a:lnTo>
                  <a:pt x="15579" y="440485"/>
                </a:lnTo>
                <a:lnTo>
                  <a:pt x="28392" y="458497"/>
                </a:lnTo>
                <a:lnTo>
                  <a:pt x="44253" y="475900"/>
                </a:lnTo>
                <a:lnTo>
                  <a:pt x="65569" y="493121"/>
                </a:lnTo>
                <a:lnTo>
                  <a:pt x="98371" y="510115"/>
                </a:lnTo>
                <a:lnTo>
                  <a:pt x="123831" y="525378"/>
                </a:lnTo>
                <a:lnTo>
                  <a:pt x="150424" y="541013"/>
                </a:lnTo>
                <a:lnTo>
                  <a:pt x="193061" y="557851"/>
                </a:lnTo>
                <a:lnTo>
                  <a:pt x="238172" y="574689"/>
                </a:lnTo>
                <a:lnTo>
                  <a:pt x="291568" y="582248"/>
                </a:lnTo>
                <a:lnTo>
                  <a:pt x="353621" y="595031"/>
                </a:lnTo>
                <a:lnTo>
                  <a:pt x="433256" y="604265"/>
                </a:lnTo>
                <a:lnTo>
                  <a:pt x="484041" y="606508"/>
                </a:lnTo>
                <a:lnTo>
                  <a:pt x="554941" y="607266"/>
                </a:lnTo>
                <a:lnTo>
                  <a:pt x="1301354" y="607453"/>
                </a:lnTo>
                <a:lnTo>
                  <a:pt x="1356570" y="602902"/>
                </a:lnTo>
                <a:lnTo>
                  <a:pt x="1413676" y="600071"/>
                </a:lnTo>
                <a:lnTo>
                  <a:pt x="1468274" y="599233"/>
                </a:lnTo>
                <a:lnTo>
                  <a:pt x="1525196" y="594434"/>
                </a:lnTo>
                <a:lnTo>
                  <a:pt x="1575188" y="586979"/>
                </a:lnTo>
                <a:lnTo>
                  <a:pt x="1624713" y="574188"/>
                </a:lnTo>
                <a:lnTo>
                  <a:pt x="1675583" y="558332"/>
                </a:lnTo>
                <a:lnTo>
                  <a:pt x="1770855" y="524537"/>
                </a:lnTo>
                <a:lnTo>
                  <a:pt x="1799392" y="510594"/>
                </a:lnTo>
                <a:lnTo>
                  <a:pt x="1825726" y="493919"/>
                </a:lnTo>
                <a:lnTo>
                  <a:pt x="1839417" y="484139"/>
                </a:lnTo>
                <a:lnTo>
                  <a:pt x="1853305" y="473808"/>
                </a:lnTo>
                <a:lnTo>
                  <a:pt x="1866376" y="463111"/>
                </a:lnTo>
                <a:lnTo>
                  <a:pt x="1878898" y="452170"/>
                </a:lnTo>
                <a:lnTo>
                  <a:pt x="1891057" y="441066"/>
                </a:lnTo>
                <a:lnTo>
                  <a:pt x="1914727" y="418568"/>
                </a:lnTo>
                <a:lnTo>
                  <a:pt x="1926373" y="407235"/>
                </a:lnTo>
                <a:lnTo>
                  <a:pt x="1937947" y="394916"/>
                </a:lnTo>
                <a:lnTo>
                  <a:pt x="1949473" y="381942"/>
                </a:lnTo>
                <a:lnTo>
                  <a:pt x="1960967" y="368530"/>
                </a:lnTo>
                <a:lnTo>
                  <a:pt x="1981359" y="343467"/>
                </a:lnTo>
                <a:lnTo>
                  <a:pt x="1990796" y="331450"/>
                </a:lnTo>
                <a:lnTo>
                  <a:pt x="1998993" y="318676"/>
                </a:lnTo>
                <a:lnTo>
                  <a:pt x="2006363" y="305398"/>
                </a:lnTo>
                <a:lnTo>
                  <a:pt x="2013181" y="291782"/>
                </a:lnTo>
                <a:lnTo>
                  <a:pt x="2019631" y="277943"/>
                </a:lnTo>
                <a:lnTo>
                  <a:pt x="2031879" y="249866"/>
                </a:lnTo>
                <a:lnTo>
                  <a:pt x="2036858" y="236664"/>
                </a:lnTo>
                <a:lnTo>
                  <a:pt x="2041132" y="224053"/>
                </a:lnTo>
                <a:lnTo>
                  <a:pt x="2044932" y="211835"/>
                </a:lnTo>
                <a:lnTo>
                  <a:pt x="2047466" y="199880"/>
                </a:lnTo>
                <a:lnTo>
                  <a:pt x="2049155" y="188100"/>
                </a:lnTo>
                <a:lnTo>
                  <a:pt x="2050282" y="176437"/>
                </a:lnTo>
                <a:lnTo>
                  <a:pt x="2049128" y="165803"/>
                </a:lnTo>
                <a:lnTo>
                  <a:pt x="2046454" y="155857"/>
                </a:lnTo>
                <a:lnTo>
                  <a:pt x="2042766" y="146369"/>
                </a:lnTo>
                <a:lnTo>
                  <a:pt x="2038402" y="136233"/>
                </a:lnTo>
                <a:lnTo>
                  <a:pt x="2028474" y="114812"/>
                </a:lnTo>
                <a:lnTo>
                  <a:pt x="2015171" y="97671"/>
                </a:lnTo>
                <a:lnTo>
                  <a:pt x="1998781" y="83703"/>
                </a:lnTo>
                <a:lnTo>
                  <a:pt x="1967181" y="65130"/>
                </a:lnTo>
                <a:lnTo>
                  <a:pt x="1927126" y="48514"/>
                </a:lnTo>
                <a:lnTo>
                  <a:pt x="1879487" y="37134"/>
                </a:lnTo>
                <a:lnTo>
                  <a:pt x="1827271" y="28683"/>
                </a:lnTo>
                <a:lnTo>
                  <a:pt x="1765339" y="26708"/>
                </a:lnTo>
                <a:lnTo>
                  <a:pt x="1706243" y="31732"/>
                </a:lnTo>
                <a:lnTo>
                  <a:pt x="1645183" y="41963"/>
                </a:lnTo>
                <a:lnTo>
                  <a:pt x="1606765" y="502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properties of polygons</a:t>
            </a:r>
          </a:p>
          <a:p>
            <a:r>
              <a:rPr lang="en-US" dirty="0" smtClean="0"/>
              <a:t>Examine area formulas for parallelograms, triangles, trapezoids, and rhombi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3" y="0"/>
            <a:ext cx="76104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274"/>
          <p:cNvSpPr/>
          <p:nvPr/>
        </p:nvSpPr>
        <p:spPr>
          <a:xfrm>
            <a:off x="1340167" y="1105852"/>
            <a:ext cx="60008" cy="360046"/>
          </a:xfrm>
          <a:custGeom>
            <a:avLst/>
            <a:gdLst/>
            <a:ahLst/>
            <a:cxnLst/>
            <a:rect l="0" t="0" r="0" b="0"/>
            <a:pathLst>
              <a:path w="60008" h="360046">
                <a:moveTo>
                  <a:pt x="0" y="0"/>
                </a:moveTo>
                <a:lnTo>
                  <a:pt x="0" y="13019"/>
                </a:lnTo>
                <a:lnTo>
                  <a:pt x="952" y="15347"/>
                </a:lnTo>
                <a:lnTo>
                  <a:pt x="2540" y="17851"/>
                </a:lnTo>
                <a:lnTo>
                  <a:pt x="4551" y="20473"/>
                </a:lnTo>
                <a:lnTo>
                  <a:pt x="5891" y="23174"/>
                </a:lnTo>
                <a:lnTo>
                  <a:pt x="7381" y="28714"/>
                </a:lnTo>
                <a:lnTo>
                  <a:pt x="8219" y="37189"/>
                </a:lnTo>
                <a:lnTo>
                  <a:pt x="7385" y="39080"/>
                </a:lnTo>
                <a:lnTo>
                  <a:pt x="5875" y="40341"/>
                </a:lnTo>
                <a:lnTo>
                  <a:pt x="3917" y="41182"/>
                </a:lnTo>
                <a:lnTo>
                  <a:pt x="2611" y="42694"/>
                </a:lnTo>
                <a:lnTo>
                  <a:pt x="1741" y="44655"/>
                </a:lnTo>
                <a:lnTo>
                  <a:pt x="774" y="49374"/>
                </a:lnTo>
                <a:lnTo>
                  <a:pt x="153" y="60165"/>
                </a:lnTo>
                <a:lnTo>
                  <a:pt x="45" y="71167"/>
                </a:lnTo>
                <a:lnTo>
                  <a:pt x="0" y="114269"/>
                </a:lnTo>
                <a:lnTo>
                  <a:pt x="953" y="117137"/>
                </a:lnTo>
                <a:lnTo>
                  <a:pt x="2540" y="120001"/>
                </a:lnTo>
                <a:lnTo>
                  <a:pt x="4551" y="122863"/>
                </a:lnTo>
                <a:lnTo>
                  <a:pt x="5891" y="126676"/>
                </a:lnTo>
                <a:lnTo>
                  <a:pt x="7381" y="135993"/>
                </a:lnTo>
                <a:lnTo>
                  <a:pt x="8043" y="143944"/>
                </a:lnTo>
                <a:lnTo>
                  <a:pt x="8415" y="153775"/>
                </a:lnTo>
                <a:lnTo>
                  <a:pt x="8468" y="156809"/>
                </a:lnTo>
                <a:lnTo>
                  <a:pt x="9455" y="159784"/>
                </a:lnTo>
                <a:lnTo>
                  <a:pt x="11066" y="162721"/>
                </a:lnTo>
                <a:lnTo>
                  <a:pt x="13092" y="165630"/>
                </a:lnTo>
                <a:lnTo>
                  <a:pt x="14443" y="169475"/>
                </a:lnTo>
                <a:lnTo>
                  <a:pt x="15944" y="178827"/>
                </a:lnTo>
                <a:lnTo>
                  <a:pt x="16611" y="186794"/>
                </a:lnTo>
                <a:lnTo>
                  <a:pt x="16987" y="196634"/>
                </a:lnTo>
                <a:lnTo>
                  <a:pt x="17114" y="208492"/>
                </a:lnTo>
                <a:lnTo>
                  <a:pt x="18077" y="211385"/>
                </a:lnTo>
                <a:lnTo>
                  <a:pt x="19671" y="214266"/>
                </a:lnTo>
                <a:lnTo>
                  <a:pt x="21686" y="217139"/>
                </a:lnTo>
                <a:lnTo>
                  <a:pt x="23030" y="220007"/>
                </a:lnTo>
                <a:lnTo>
                  <a:pt x="24523" y="225733"/>
                </a:lnTo>
                <a:lnTo>
                  <a:pt x="25874" y="229546"/>
                </a:lnTo>
                <a:lnTo>
                  <a:pt x="27727" y="233993"/>
                </a:lnTo>
                <a:lnTo>
                  <a:pt x="32993" y="245717"/>
                </a:lnTo>
                <a:lnTo>
                  <a:pt x="33906" y="256849"/>
                </a:lnTo>
                <a:lnTo>
                  <a:pt x="34176" y="267662"/>
                </a:lnTo>
                <a:lnTo>
                  <a:pt x="34290" y="311465"/>
                </a:lnTo>
                <a:lnTo>
                  <a:pt x="35242" y="313371"/>
                </a:lnTo>
                <a:lnTo>
                  <a:pt x="36830" y="314642"/>
                </a:lnTo>
                <a:lnTo>
                  <a:pt x="38841" y="315489"/>
                </a:lnTo>
                <a:lnTo>
                  <a:pt x="40181" y="317006"/>
                </a:lnTo>
                <a:lnTo>
                  <a:pt x="41075" y="318970"/>
                </a:lnTo>
                <a:lnTo>
                  <a:pt x="41671" y="321232"/>
                </a:lnTo>
                <a:lnTo>
                  <a:pt x="43021" y="322739"/>
                </a:lnTo>
                <a:lnTo>
                  <a:pt x="44873" y="323745"/>
                </a:lnTo>
                <a:lnTo>
                  <a:pt x="47060" y="324415"/>
                </a:lnTo>
                <a:lnTo>
                  <a:pt x="48518" y="325814"/>
                </a:lnTo>
                <a:lnTo>
                  <a:pt x="49491" y="327699"/>
                </a:lnTo>
                <a:lnTo>
                  <a:pt x="51051" y="333018"/>
                </a:lnTo>
                <a:lnTo>
                  <a:pt x="51401" y="341594"/>
                </a:lnTo>
                <a:lnTo>
                  <a:pt x="50460" y="342982"/>
                </a:lnTo>
                <a:lnTo>
                  <a:pt x="48880" y="344859"/>
                </a:lnTo>
                <a:lnTo>
                  <a:pt x="44051" y="350166"/>
                </a:lnTo>
                <a:lnTo>
                  <a:pt x="44607" y="350602"/>
                </a:lnTo>
                <a:lnTo>
                  <a:pt x="45931" y="350892"/>
                </a:lnTo>
                <a:lnTo>
                  <a:pt x="50348" y="351358"/>
                </a:lnTo>
                <a:lnTo>
                  <a:pt x="51663" y="351396"/>
                </a:lnTo>
                <a:lnTo>
                  <a:pt x="55664" y="351439"/>
                </a:lnTo>
                <a:lnTo>
                  <a:pt x="57112" y="352402"/>
                </a:lnTo>
                <a:lnTo>
                  <a:pt x="58077" y="353997"/>
                </a:lnTo>
                <a:lnTo>
                  <a:pt x="60007" y="360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75"/>
          <p:cNvSpPr/>
          <p:nvPr/>
        </p:nvSpPr>
        <p:spPr>
          <a:xfrm>
            <a:off x="1520189" y="1071670"/>
            <a:ext cx="334329" cy="342793"/>
          </a:xfrm>
          <a:custGeom>
            <a:avLst/>
            <a:gdLst/>
            <a:ahLst/>
            <a:cxnLst/>
            <a:rect l="0" t="0" r="0" b="0"/>
            <a:pathLst>
              <a:path w="334329" h="342793">
                <a:moveTo>
                  <a:pt x="0" y="68472"/>
                </a:moveTo>
                <a:lnTo>
                  <a:pt x="0" y="35490"/>
                </a:lnTo>
                <a:lnTo>
                  <a:pt x="4551" y="30019"/>
                </a:lnTo>
                <a:lnTo>
                  <a:pt x="6844" y="28549"/>
                </a:lnTo>
                <a:lnTo>
                  <a:pt x="11932" y="26916"/>
                </a:lnTo>
                <a:lnTo>
                  <a:pt x="20152" y="25997"/>
                </a:lnTo>
                <a:lnTo>
                  <a:pt x="22960" y="24915"/>
                </a:lnTo>
                <a:lnTo>
                  <a:pt x="31462" y="19795"/>
                </a:lnTo>
                <a:lnTo>
                  <a:pt x="40014" y="16902"/>
                </a:lnTo>
                <a:lnTo>
                  <a:pt x="45724" y="12849"/>
                </a:lnTo>
                <a:lnTo>
                  <a:pt x="49533" y="11388"/>
                </a:lnTo>
                <a:lnTo>
                  <a:pt x="58845" y="9764"/>
                </a:lnTo>
                <a:lnTo>
                  <a:pt x="63995" y="9331"/>
                </a:lnTo>
                <a:lnTo>
                  <a:pt x="69334" y="9042"/>
                </a:lnTo>
                <a:lnTo>
                  <a:pt x="74798" y="8849"/>
                </a:lnTo>
                <a:lnTo>
                  <a:pt x="79393" y="7769"/>
                </a:lnTo>
                <a:lnTo>
                  <a:pt x="87038" y="4028"/>
                </a:lnTo>
                <a:lnTo>
                  <a:pt x="96151" y="1730"/>
                </a:lnTo>
                <a:lnTo>
                  <a:pt x="105599" y="709"/>
                </a:lnTo>
                <a:lnTo>
                  <a:pt x="112973" y="255"/>
                </a:lnTo>
                <a:lnTo>
                  <a:pt x="121965" y="53"/>
                </a:lnTo>
                <a:lnTo>
                  <a:pt x="127030" y="0"/>
                </a:lnTo>
                <a:lnTo>
                  <a:pt x="131360" y="916"/>
                </a:lnTo>
                <a:lnTo>
                  <a:pt x="142003" y="5805"/>
                </a:lnTo>
                <a:lnTo>
                  <a:pt x="152142" y="8629"/>
                </a:lnTo>
                <a:lnTo>
                  <a:pt x="161599" y="12665"/>
                </a:lnTo>
                <a:lnTo>
                  <a:pt x="169612" y="15094"/>
                </a:lnTo>
                <a:lnTo>
                  <a:pt x="173082" y="15742"/>
                </a:lnTo>
                <a:lnTo>
                  <a:pt x="179478" y="19001"/>
                </a:lnTo>
                <a:lnTo>
                  <a:pt x="188347" y="25692"/>
                </a:lnTo>
                <a:lnTo>
                  <a:pt x="197683" y="34763"/>
                </a:lnTo>
                <a:lnTo>
                  <a:pt x="225752" y="62767"/>
                </a:lnTo>
                <a:lnTo>
                  <a:pt x="227654" y="65621"/>
                </a:lnTo>
                <a:lnTo>
                  <a:pt x="233246" y="79586"/>
                </a:lnTo>
                <a:lnTo>
                  <a:pt x="237015" y="88652"/>
                </a:lnTo>
                <a:lnTo>
                  <a:pt x="239137" y="99110"/>
                </a:lnTo>
                <a:lnTo>
                  <a:pt x="239633" y="105267"/>
                </a:lnTo>
                <a:lnTo>
                  <a:pt x="242394" y="113718"/>
                </a:lnTo>
                <a:lnTo>
                  <a:pt x="244464" y="118638"/>
                </a:lnTo>
                <a:lnTo>
                  <a:pt x="244891" y="122871"/>
                </a:lnTo>
                <a:lnTo>
                  <a:pt x="244223" y="126646"/>
                </a:lnTo>
                <a:lnTo>
                  <a:pt x="242826" y="130114"/>
                </a:lnTo>
                <a:lnTo>
                  <a:pt x="241273" y="139049"/>
                </a:lnTo>
                <a:lnTo>
                  <a:pt x="240582" y="149369"/>
                </a:lnTo>
                <a:lnTo>
                  <a:pt x="240276" y="160306"/>
                </a:lnTo>
                <a:lnTo>
                  <a:pt x="240079" y="176959"/>
                </a:lnTo>
                <a:lnTo>
                  <a:pt x="240037" y="198587"/>
                </a:lnTo>
                <a:lnTo>
                  <a:pt x="237493" y="207581"/>
                </a:lnTo>
                <a:lnTo>
                  <a:pt x="233188" y="216976"/>
                </a:lnTo>
                <a:lnTo>
                  <a:pt x="228099" y="224326"/>
                </a:lnTo>
                <a:lnTo>
                  <a:pt x="226361" y="228572"/>
                </a:lnTo>
                <a:lnTo>
                  <a:pt x="224430" y="238370"/>
                </a:lnTo>
                <a:lnTo>
                  <a:pt x="221032" y="249075"/>
                </a:lnTo>
                <a:lnTo>
                  <a:pt x="216347" y="259230"/>
                </a:lnTo>
                <a:lnTo>
                  <a:pt x="211089" y="266918"/>
                </a:lnTo>
                <a:lnTo>
                  <a:pt x="202775" y="276602"/>
                </a:lnTo>
                <a:lnTo>
                  <a:pt x="194278" y="285503"/>
                </a:lnTo>
                <a:lnTo>
                  <a:pt x="185728" y="294173"/>
                </a:lnTo>
                <a:lnTo>
                  <a:pt x="182874" y="296092"/>
                </a:lnTo>
                <a:lnTo>
                  <a:pt x="177163" y="298224"/>
                </a:lnTo>
                <a:lnTo>
                  <a:pt x="175259" y="299745"/>
                </a:lnTo>
                <a:lnTo>
                  <a:pt x="173989" y="301711"/>
                </a:lnTo>
                <a:lnTo>
                  <a:pt x="173143" y="303975"/>
                </a:lnTo>
                <a:lnTo>
                  <a:pt x="171626" y="305484"/>
                </a:lnTo>
                <a:lnTo>
                  <a:pt x="169663" y="306490"/>
                </a:lnTo>
                <a:lnTo>
                  <a:pt x="164941" y="307608"/>
                </a:lnTo>
                <a:lnTo>
                  <a:pt x="159667" y="308105"/>
                </a:lnTo>
                <a:lnTo>
                  <a:pt x="151608" y="310865"/>
                </a:lnTo>
                <a:lnTo>
                  <a:pt x="140014" y="315848"/>
                </a:lnTo>
                <a:lnTo>
                  <a:pt x="133455" y="316711"/>
                </a:lnTo>
                <a:lnTo>
                  <a:pt x="125671" y="316913"/>
                </a:lnTo>
                <a:lnTo>
                  <a:pt x="69878" y="317074"/>
                </a:lnTo>
                <a:lnTo>
                  <a:pt x="66588" y="316121"/>
                </a:lnTo>
                <a:lnTo>
                  <a:pt x="64395" y="314534"/>
                </a:lnTo>
                <a:lnTo>
                  <a:pt x="62932" y="312523"/>
                </a:lnTo>
                <a:lnTo>
                  <a:pt x="61005" y="311183"/>
                </a:lnTo>
                <a:lnTo>
                  <a:pt x="56324" y="309694"/>
                </a:lnTo>
                <a:lnTo>
                  <a:pt x="54694" y="308344"/>
                </a:lnTo>
                <a:lnTo>
                  <a:pt x="53608" y="306492"/>
                </a:lnTo>
                <a:lnTo>
                  <a:pt x="52884" y="304304"/>
                </a:lnTo>
                <a:lnTo>
                  <a:pt x="51448" y="302846"/>
                </a:lnTo>
                <a:lnTo>
                  <a:pt x="49539" y="301874"/>
                </a:lnTo>
                <a:lnTo>
                  <a:pt x="44182" y="300314"/>
                </a:lnTo>
                <a:lnTo>
                  <a:pt x="35598" y="292582"/>
                </a:lnTo>
                <a:lnTo>
                  <a:pt x="32331" y="291902"/>
                </a:lnTo>
                <a:lnTo>
                  <a:pt x="30127" y="291720"/>
                </a:lnTo>
                <a:lnTo>
                  <a:pt x="28657" y="290647"/>
                </a:lnTo>
                <a:lnTo>
                  <a:pt x="27678" y="288978"/>
                </a:lnTo>
                <a:lnTo>
                  <a:pt x="26105" y="284008"/>
                </a:lnTo>
                <a:lnTo>
                  <a:pt x="25833" y="278596"/>
                </a:lnTo>
                <a:lnTo>
                  <a:pt x="27699" y="277135"/>
                </a:lnTo>
                <a:lnTo>
                  <a:pt x="37523" y="275078"/>
                </a:lnTo>
                <a:lnTo>
                  <a:pt x="40490" y="274597"/>
                </a:lnTo>
                <a:lnTo>
                  <a:pt x="44348" y="271843"/>
                </a:lnTo>
                <a:lnTo>
                  <a:pt x="46711" y="269775"/>
                </a:lnTo>
                <a:lnTo>
                  <a:pt x="49238" y="268397"/>
                </a:lnTo>
                <a:lnTo>
                  <a:pt x="58299" y="265504"/>
                </a:lnTo>
                <a:lnTo>
                  <a:pt x="67503" y="261452"/>
                </a:lnTo>
                <a:lnTo>
                  <a:pt x="75404" y="259016"/>
                </a:lnTo>
                <a:lnTo>
                  <a:pt x="83043" y="257933"/>
                </a:lnTo>
                <a:lnTo>
                  <a:pt x="92788" y="257452"/>
                </a:lnTo>
                <a:lnTo>
                  <a:pt x="104434" y="257181"/>
                </a:lnTo>
                <a:lnTo>
                  <a:pt x="134691" y="257077"/>
                </a:lnTo>
                <a:lnTo>
                  <a:pt x="140277" y="258026"/>
                </a:lnTo>
                <a:lnTo>
                  <a:pt x="145906" y="259611"/>
                </a:lnTo>
                <a:lnTo>
                  <a:pt x="151563" y="261621"/>
                </a:lnTo>
                <a:lnTo>
                  <a:pt x="157240" y="262960"/>
                </a:lnTo>
                <a:lnTo>
                  <a:pt x="162929" y="263854"/>
                </a:lnTo>
                <a:lnTo>
                  <a:pt x="168627" y="264449"/>
                </a:lnTo>
                <a:lnTo>
                  <a:pt x="177498" y="267650"/>
                </a:lnTo>
                <a:lnTo>
                  <a:pt x="181197" y="269838"/>
                </a:lnTo>
                <a:lnTo>
                  <a:pt x="190387" y="272268"/>
                </a:lnTo>
                <a:lnTo>
                  <a:pt x="200822" y="274300"/>
                </a:lnTo>
                <a:lnTo>
                  <a:pt x="206271" y="276176"/>
                </a:lnTo>
                <a:lnTo>
                  <a:pt x="216454" y="279847"/>
                </a:lnTo>
                <a:lnTo>
                  <a:pt x="224154" y="281479"/>
                </a:lnTo>
                <a:lnTo>
                  <a:pt x="230752" y="284744"/>
                </a:lnTo>
                <a:lnTo>
                  <a:pt x="239821" y="291938"/>
                </a:lnTo>
                <a:lnTo>
                  <a:pt x="248541" y="300102"/>
                </a:lnTo>
                <a:lnTo>
                  <a:pt x="251419" y="302902"/>
                </a:lnTo>
                <a:lnTo>
                  <a:pt x="254290" y="304769"/>
                </a:lnTo>
                <a:lnTo>
                  <a:pt x="262882" y="308348"/>
                </a:lnTo>
                <a:lnTo>
                  <a:pt x="272626" y="315737"/>
                </a:lnTo>
                <a:lnTo>
                  <a:pt x="282920" y="321229"/>
                </a:lnTo>
                <a:lnTo>
                  <a:pt x="290208" y="326224"/>
                </a:lnTo>
                <a:lnTo>
                  <a:pt x="293484" y="328889"/>
                </a:lnTo>
                <a:lnTo>
                  <a:pt x="299665" y="331850"/>
                </a:lnTo>
                <a:lnTo>
                  <a:pt x="306844" y="333752"/>
                </a:lnTo>
                <a:lnTo>
                  <a:pt x="315105" y="340019"/>
                </a:lnTo>
                <a:lnTo>
                  <a:pt x="324165" y="342427"/>
                </a:lnTo>
                <a:lnTo>
                  <a:pt x="334328" y="3427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76"/>
          <p:cNvSpPr/>
          <p:nvPr/>
        </p:nvSpPr>
        <p:spPr>
          <a:xfrm>
            <a:off x="1940274" y="1080144"/>
            <a:ext cx="248561" cy="368609"/>
          </a:xfrm>
          <a:custGeom>
            <a:avLst/>
            <a:gdLst/>
            <a:ahLst/>
            <a:cxnLst/>
            <a:rect l="0" t="0" r="0" b="0"/>
            <a:pathLst>
              <a:path w="248561" h="368609">
                <a:moveTo>
                  <a:pt x="137128" y="8563"/>
                </a:moveTo>
                <a:lnTo>
                  <a:pt x="137128" y="344"/>
                </a:lnTo>
                <a:lnTo>
                  <a:pt x="129747" y="22"/>
                </a:lnTo>
                <a:lnTo>
                  <a:pt x="128908" y="0"/>
                </a:lnTo>
                <a:lnTo>
                  <a:pt x="124109" y="4544"/>
                </a:lnTo>
                <a:lnTo>
                  <a:pt x="121781" y="5884"/>
                </a:lnTo>
                <a:lnTo>
                  <a:pt x="116655" y="7372"/>
                </a:lnTo>
                <a:lnTo>
                  <a:pt x="114907" y="8722"/>
                </a:lnTo>
                <a:lnTo>
                  <a:pt x="113741" y="10574"/>
                </a:lnTo>
                <a:lnTo>
                  <a:pt x="112964" y="12761"/>
                </a:lnTo>
                <a:lnTo>
                  <a:pt x="111494" y="14219"/>
                </a:lnTo>
                <a:lnTo>
                  <a:pt x="109561" y="15191"/>
                </a:lnTo>
                <a:lnTo>
                  <a:pt x="107320" y="15839"/>
                </a:lnTo>
                <a:lnTo>
                  <a:pt x="105826" y="17224"/>
                </a:lnTo>
                <a:lnTo>
                  <a:pt x="104830" y="19099"/>
                </a:lnTo>
                <a:lnTo>
                  <a:pt x="104166" y="21302"/>
                </a:lnTo>
                <a:lnTo>
                  <a:pt x="100888" y="26290"/>
                </a:lnTo>
                <a:lnTo>
                  <a:pt x="96257" y="32634"/>
                </a:lnTo>
                <a:lnTo>
                  <a:pt x="91023" y="41804"/>
                </a:lnTo>
                <a:lnTo>
                  <a:pt x="85522" y="49689"/>
                </a:lnTo>
                <a:lnTo>
                  <a:pt x="79902" y="56369"/>
                </a:lnTo>
                <a:lnTo>
                  <a:pt x="74229" y="62512"/>
                </a:lnTo>
                <a:lnTo>
                  <a:pt x="65680" y="71326"/>
                </a:lnTo>
                <a:lnTo>
                  <a:pt x="59971" y="79638"/>
                </a:lnTo>
                <a:lnTo>
                  <a:pt x="54258" y="89682"/>
                </a:lnTo>
                <a:lnTo>
                  <a:pt x="48545" y="100496"/>
                </a:lnTo>
                <a:lnTo>
                  <a:pt x="42830" y="109112"/>
                </a:lnTo>
                <a:lnTo>
                  <a:pt x="37115" y="117069"/>
                </a:lnTo>
                <a:lnTo>
                  <a:pt x="31400" y="126955"/>
                </a:lnTo>
                <a:lnTo>
                  <a:pt x="25685" y="135159"/>
                </a:lnTo>
                <a:lnTo>
                  <a:pt x="22828" y="138681"/>
                </a:lnTo>
                <a:lnTo>
                  <a:pt x="20923" y="142933"/>
                </a:lnTo>
                <a:lnTo>
                  <a:pt x="18806" y="152738"/>
                </a:lnTo>
                <a:lnTo>
                  <a:pt x="15326" y="163446"/>
                </a:lnTo>
                <a:lnTo>
                  <a:pt x="11556" y="173602"/>
                </a:lnTo>
                <a:lnTo>
                  <a:pt x="9881" y="181291"/>
                </a:lnTo>
                <a:lnTo>
                  <a:pt x="9136" y="190424"/>
                </a:lnTo>
                <a:lnTo>
                  <a:pt x="8938" y="195526"/>
                </a:lnTo>
                <a:lnTo>
                  <a:pt x="7853" y="199880"/>
                </a:lnTo>
                <a:lnTo>
                  <a:pt x="4107" y="207258"/>
                </a:lnTo>
                <a:lnTo>
                  <a:pt x="1808" y="216252"/>
                </a:lnTo>
                <a:lnTo>
                  <a:pt x="786" y="226599"/>
                </a:lnTo>
                <a:lnTo>
                  <a:pt x="331" y="237548"/>
                </a:lnTo>
                <a:lnTo>
                  <a:pt x="76" y="249871"/>
                </a:lnTo>
                <a:lnTo>
                  <a:pt x="0" y="264106"/>
                </a:lnTo>
                <a:lnTo>
                  <a:pt x="942" y="268460"/>
                </a:lnTo>
                <a:lnTo>
                  <a:pt x="5866" y="279139"/>
                </a:lnTo>
                <a:lnTo>
                  <a:pt x="8701" y="289288"/>
                </a:lnTo>
                <a:lnTo>
                  <a:pt x="12739" y="298747"/>
                </a:lnTo>
                <a:lnTo>
                  <a:pt x="15817" y="310232"/>
                </a:lnTo>
                <a:lnTo>
                  <a:pt x="19077" y="316628"/>
                </a:lnTo>
                <a:lnTo>
                  <a:pt x="26267" y="325584"/>
                </a:lnTo>
                <a:lnTo>
                  <a:pt x="31659" y="331389"/>
                </a:lnTo>
                <a:lnTo>
                  <a:pt x="37230" y="337144"/>
                </a:lnTo>
                <a:lnTo>
                  <a:pt x="41002" y="340012"/>
                </a:lnTo>
                <a:lnTo>
                  <a:pt x="45422" y="342876"/>
                </a:lnTo>
                <a:lnTo>
                  <a:pt x="50273" y="345739"/>
                </a:lnTo>
                <a:lnTo>
                  <a:pt x="54460" y="348599"/>
                </a:lnTo>
                <a:lnTo>
                  <a:pt x="61652" y="354318"/>
                </a:lnTo>
                <a:lnTo>
                  <a:pt x="68023" y="357494"/>
                </a:lnTo>
                <a:lnTo>
                  <a:pt x="74982" y="359859"/>
                </a:lnTo>
                <a:lnTo>
                  <a:pt x="79505" y="361823"/>
                </a:lnTo>
                <a:lnTo>
                  <a:pt x="84425" y="364084"/>
                </a:lnTo>
                <a:lnTo>
                  <a:pt x="88658" y="365592"/>
                </a:lnTo>
                <a:lnTo>
                  <a:pt x="95901" y="367268"/>
                </a:lnTo>
                <a:lnTo>
                  <a:pt x="100118" y="367715"/>
                </a:lnTo>
                <a:lnTo>
                  <a:pt x="104835" y="368012"/>
                </a:lnTo>
                <a:lnTo>
                  <a:pt x="109884" y="368211"/>
                </a:lnTo>
                <a:lnTo>
                  <a:pt x="120575" y="368432"/>
                </a:lnTo>
                <a:lnTo>
                  <a:pt x="177143" y="368605"/>
                </a:lnTo>
                <a:lnTo>
                  <a:pt x="181902" y="367654"/>
                </a:lnTo>
                <a:lnTo>
                  <a:pt x="186028" y="366067"/>
                </a:lnTo>
                <a:lnTo>
                  <a:pt x="193151" y="361764"/>
                </a:lnTo>
                <a:lnTo>
                  <a:pt x="199492" y="356676"/>
                </a:lnTo>
                <a:lnTo>
                  <a:pt x="203469" y="353986"/>
                </a:lnTo>
                <a:lnTo>
                  <a:pt x="208026" y="351240"/>
                </a:lnTo>
                <a:lnTo>
                  <a:pt x="212968" y="348457"/>
                </a:lnTo>
                <a:lnTo>
                  <a:pt x="216263" y="345649"/>
                </a:lnTo>
                <a:lnTo>
                  <a:pt x="218460" y="342824"/>
                </a:lnTo>
                <a:lnTo>
                  <a:pt x="221853" y="337146"/>
                </a:lnTo>
                <a:lnTo>
                  <a:pt x="229118" y="327642"/>
                </a:lnTo>
                <a:lnTo>
                  <a:pt x="234528" y="318333"/>
                </a:lnTo>
                <a:lnTo>
                  <a:pt x="237567" y="310386"/>
                </a:lnTo>
                <a:lnTo>
                  <a:pt x="239870" y="302727"/>
                </a:lnTo>
                <a:lnTo>
                  <a:pt x="244069" y="292972"/>
                </a:lnTo>
                <a:lnTo>
                  <a:pt x="246570" y="284827"/>
                </a:lnTo>
                <a:lnTo>
                  <a:pt x="247978" y="274887"/>
                </a:lnTo>
                <a:lnTo>
                  <a:pt x="248395" y="265909"/>
                </a:lnTo>
                <a:lnTo>
                  <a:pt x="248536" y="254342"/>
                </a:lnTo>
                <a:lnTo>
                  <a:pt x="248560" y="245745"/>
                </a:lnTo>
                <a:lnTo>
                  <a:pt x="247611" y="242885"/>
                </a:lnTo>
                <a:lnTo>
                  <a:pt x="244017" y="237166"/>
                </a:lnTo>
                <a:lnTo>
                  <a:pt x="241724" y="235260"/>
                </a:lnTo>
                <a:lnTo>
                  <a:pt x="239244" y="233989"/>
                </a:lnTo>
                <a:lnTo>
                  <a:pt x="236638" y="233142"/>
                </a:lnTo>
                <a:lnTo>
                  <a:pt x="231202" y="229661"/>
                </a:lnTo>
                <a:lnTo>
                  <a:pt x="224502" y="224216"/>
                </a:lnTo>
                <a:lnTo>
                  <a:pt x="221046" y="223471"/>
                </a:lnTo>
                <a:lnTo>
                  <a:pt x="214219" y="222954"/>
                </a:lnTo>
                <a:lnTo>
                  <a:pt x="210126" y="222910"/>
                </a:lnTo>
                <a:lnTo>
                  <a:pt x="207701" y="223851"/>
                </a:lnTo>
                <a:lnTo>
                  <a:pt x="202466" y="227437"/>
                </a:lnTo>
                <a:lnTo>
                  <a:pt x="196965" y="232205"/>
                </a:lnTo>
                <a:lnTo>
                  <a:pt x="190223" y="238477"/>
                </a:lnTo>
                <a:lnTo>
                  <a:pt x="159957" y="268628"/>
                </a:lnTo>
                <a:lnTo>
                  <a:pt x="158062" y="271475"/>
                </a:lnTo>
                <a:lnTo>
                  <a:pt x="154443" y="280032"/>
                </a:lnTo>
                <a:lnTo>
                  <a:pt x="150221" y="285743"/>
                </a:lnTo>
                <a:lnTo>
                  <a:pt x="148714" y="289552"/>
                </a:lnTo>
                <a:lnTo>
                  <a:pt x="147040" y="298865"/>
                </a:lnTo>
                <a:lnTo>
                  <a:pt x="146097" y="310267"/>
                </a:lnTo>
                <a:lnTo>
                  <a:pt x="145818" y="319678"/>
                </a:lnTo>
                <a:lnTo>
                  <a:pt x="145704" y="341188"/>
                </a:lnTo>
                <a:lnTo>
                  <a:pt x="148242" y="344674"/>
                </a:lnTo>
                <a:lnTo>
                  <a:pt x="154431" y="351522"/>
                </a:lnTo>
                <a:lnTo>
                  <a:pt x="158471" y="355617"/>
                </a:lnTo>
                <a:lnTo>
                  <a:pt x="160882" y="357089"/>
                </a:lnTo>
                <a:lnTo>
                  <a:pt x="166100" y="358726"/>
                </a:lnTo>
                <a:lnTo>
                  <a:pt x="171594" y="361994"/>
                </a:lnTo>
                <a:lnTo>
                  <a:pt x="174393" y="364198"/>
                </a:lnTo>
                <a:lnTo>
                  <a:pt x="177211" y="365668"/>
                </a:lnTo>
                <a:lnTo>
                  <a:pt x="182883" y="367302"/>
                </a:lnTo>
                <a:lnTo>
                  <a:pt x="188578" y="368027"/>
                </a:lnTo>
                <a:lnTo>
                  <a:pt x="194285" y="368350"/>
                </a:lnTo>
                <a:lnTo>
                  <a:pt x="199996" y="368493"/>
                </a:lnTo>
                <a:lnTo>
                  <a:pt x="231426" y="3686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77"/>
          <p:cNvSpPr/>
          <p:nvPr/>
        </p:nvSpPr>
        <p:spPr>
          <a:xfrm>
            <a:off x="2274957" y="1114435"/>
            <a:ext cx="291068" cy="265704"/>
          </a:xfrm>
          <a:custGeom>
            <a:avLst/>
            <a:gdLst/>
            <a:ahLst/>
            <a:cxnLst/>
            <a:rect l="0" t="0" r="0" b="0"/>
            <a:pathLst>
              <a:path w="291068" h="265704">
                <a:moveTo>
                  <a:pt x="179635" y="51425"/>
                </a:moveTo>
                <a:lnTo>
                  <a:pt x="179635" y="27034"/>
                </a:lnTo>
                <a:lnTo>
                  <a:pt x="172850" y="19097"/>
                </a:lnTo>
                <a:lnTo>
                  <a:pt x="166865" y="12971"/>
                </a:lnTo>
                <a:lnTo>
                  <a:pt x="164454" y="11501"/>
                </a:lnTo>
                <a:lnTo>
                  <a:pt x="155493" y="8949"/>
                </a:lnTo>
                <a:lnTo>
                  <a:pt x="147385" y="8639"/>
                </a:lnTo>
                <a:lnTo>
                  <a:pt x="142124" y="8596"/>
                </a:lnTo>
                <a:lnTo>
                  <a:pt x="134071" y="11117"/>
                </a:lnTo>
                <a:lnTo>
                  <a:pt x="125094" y="14460"/>
                </a:lnTo>
                <a:lnTo>
                  <a:pt x="117930" y="15946"/>
                </a:lnTo>
                <a:lnTo>
                  <a:pt x="111570" y="16606"/>
                </a:lnTo>
                <a:lnTo>
                  <a:pt x="108541" y="16782"/>
                </a:lnTo>
                <a:lnTo>
                  <a:pt x="105569" y="17852"/>
                </a:lnTo>
                <a:lnTo>
                  <a:pt x="99727" y="21581"/>
                </a:lnTo>
                <a:lnTo>
                  <a:pt x="91415" y="26413"/>
                </a:lnTo>
                <a:lnTo>
                  <a:pt x="82324" y="31736"/>
                </a:lnTo>
                <a:lnTo>
                  <a:pt x="75108" y="37277"/>
                </a:lnTo>
                <a:lnTo>
                  <a:pt x="68726" y="40374"/>
                </a:lnTo>
                <a:lnTo>
                  <a:pt x="65691" y="41200"/>
                </a:lnTo>
                <a:lnTo>
                  <a:pt x="57238" y="47198"/>
                </a:lnTo>
                <a:lnTo>
                  <a:pt x="49036" y="55261"/>
                </a:lnTo>
                <a:lnTo>
                  <a:pt x="43466" y="65155"/>
                </a:lnTo>
                <a:lnTo>
                  <a:pt x="38788" y="71180"/>
                </a:lnTo>
                <a:lnTo>
                  <a:pt x="33534" y="77032"/>
                </a:lnTo>
                <a:lnTo>
                  <a:pt x="28024" y="82808"/>
                </a:lnTo>
                <a:lnTo>
                  <a:pt x="22400" y="88550"/>
                </a:lnTo>
                <a:lnTo>
                  <a:pt x="20519" y="92368"/>
                </a:lnTo>
                <a:lnTo>
                  <a:pt x="19265" y="96817"/>
                </a:lnTo>
                <a:lnTo>
                  <a:pt x="18429" y="101689"/>
                </a:lnTo>
                <a:lnTo>
                  <a:pt x="14960" y="109642"/>
                </a:lnTo>
                <a:lnTo>
                  <a:pt x="11196" y="116351"/>
                </a:lnTo>
                <a:lnTo>
                  <a:pt x="9523" y="122508"/>
                </a:lnTo>
                <a:lnTo>
                  <a:pt x="8125" y="126436"/>
                </a:lnTo>
                <a:lnTo>
                  <a:pt x="6240" y="130960"/>
                </a:lnTo>
                <a:lnTo>
                  <a:pt x="4031" y="135881"/>
                </a:lnTo>
                <a:lnTo>
                  <a:pt x="1576" y="143888"/>
                </a:lnTo>
                <a:lnTo>
                  <a:pt x="485" y="150622"/>
                </a:lnTo>
                <a:lnTo>
                  <a:pt x="0" y="156790"/>
                </a:lnTo>
                <a:lnTo>
                  <a:pt x="823" y="159768"/>
                </a:lnTo>
                <a:lnTo>
                  <a:pt x="4278" y="165617"/>
                </a:lnTo>
                <a:lnTo>
                  <a:pt x="8989" y="171392"/>
                </a:lnTo>
                <a:lnTo>
                  <a:pt x="11578" y="174265"/>
                </a:lnTo>
                <a:lnTo>
                  <a:pt x="13305" y="177133"/>
                </a:lnTo>
                <a:lnTo>
                  <a:pt x="15223" y="182860"/>
                </a:lnTo>
                <a:lnTo>
                  <a:pt x="18615" y="188580"/>
                </a:lnTo>
                <a:lnTo>
                  <a:pt x="20854" y="191439"/>
                </a:lnTo>
                <a:lnTo>
                  <a:pt x="23341" y="197156"/>
                </a:lnTo>
                <a:lnTo>
                  <a:pt x="25398" y="203824"/>
                </a:lnTo>
                <a:lnTo>
                  <a:pt x="27280" y="208269"/>
                </a:lnTo>
                <a:lnTo>
                  <a:pt x="29488" y="213138"/>
                </a:lnTo>
                <a:lnTo>
                  <a:pt x="32864" y="217336"/>
                </a:lnTo>
                <a:lnTo>
                  <a:pt x="41696" y="224540"/>
                </a:lnTo>
                <a:lnTo>
                  <a:pt x="49431" y="230917"/>
                </a:lnTo>
                <a:lnTo>
                  <a:pt x="57607" y="238222"/>
                </a:lnTo>
                <a:lnTo>
                  <a:pt x="63574" y="244038"/>
                </a:lnTo>
                <a:lnTo>
                  <a:pt x="67019" y="245556"/>
                </a:lnTo>
                <a:lnTo>
                  <a:pt x="75926" y="247243"/>
                </a:lnTo>
                <a:lnTo>
                  <a:pt x="83694" y="250532"/>
                </a:lnTo>
                <a:lnTo>
                  <a:pt x="87100" y="252743"/>
                </a:lnTo>
                <a:lnTo>
                  <a:pt x="95963" y="255199"/>
                </a:lnTo>
                <a:lnTo>
                  <a:pt x="100994" y="255855"/>
                </a:lnTo>
                <a:lnTo>
                  <a:pt x="109123" y="259122"/>
                </a:lnTo>
                <a:lnTo>
                  <a:pt x="115911" y="262797"/>
                </a:lnTo>
                <a:lnTo>
                  <a:pt x="122103" y="264430"/>
                </a:lnTo>
                <a:lnTo>
                  <a:pt x="130944" y="265350"/>
                </a:lnTo>
                <a:lnTo>
                  <a:pt x="139262" y="265565"/>
                </a:lnTo>
                <a:lnTo>
                  <a:pt x="155573" y="265703"/>
                </a:lnTo>
                <a:lnTo>
                  <a:pt x="158832" y="264762"/>
                </a:lnTo>
                <a:lnTo>
                  <a:pt x="164991" y="261176"/>
                </a:lnTo>
                <a:lnTo>
                  <a:pt x="170904" y="258948"/>
                </a:lnTo>
                <a:lnTo>
                  <a:pt x="177660" y="257004"/>
                </a:lnTo>
                <a:lnTo>
                  <a:pt x="182128" y="255153"/>
                </a:lnTo>
                <a:lnTo>
                  <a:pt x="191220" y="250555"/>
                </a:lnTo>
                <a:lnTo>
                  <a:pt x="198437" y="245337"/>
                </a:lnTo>
                <a:lnTo>
                  <a:pt x="204819" y="242383"/>
                </a:lnTo>
                <a:lnTo>
                  <a:pt x="211783" y="240117"/>
                </a:lnTo>
                <a:lnTo>
                  <a:pt x="216307" y="238180"/>
                </a:lnTo>
                <a:lnTo>
                  <a:pt x="221228" y="235936"/>
                </a:lnTo>
                <a:lnTo>
                  <a:pt x="225461" y="232534"/>
                </a:lnTo>
                <a:lnTo>
                  <a:pt x="229236" y="228362"/>
                </a:lnTo>
                <a:lnTo>
                  <a:pt x="232705" y="223675"/>
                </a:lnTo>
                <a:lnTo>
                  <a:pt x="239099" y="215928"/>
                </a:lnTo>
                <a:lnTo>
                  <a:pt x="245116" y="209310"/>
                </a:lnTo>
                <a:lnTo>
                  <a:pt x="250965" y="203193"/>
                </a:lnTo>
                <a:lnTo>
                  <a:pt x="276787" y="177163"/>
                </a:lnTo>
                <a:lnTo>
                  <a:pt x="278693" y="173350"/>
                </a:lnTo>
                <a:lnTo>
                  <a:pt x="279964" y="168903"/>
                </a:lnTo>
                <a:lnTo>
                  <a:pt x="280811" y="164034"/>
                </a:lnTo>
                <a:lnTo>
                  <a:pt x="284292" y="156083"/>
                </a:lnTo>
                <a:lnTo>
                  <a:pt x="288062" y="149374"/>
                </a:lnTo>
                <a:lnTo>
                  <a:pt x="289737" y="143218"/>
                </a:lnTo>
                <a:lnTo>
                  <a:pt x="290184" y="139290"/>
                </a:lnTo>
                <a:lnTo>
                  <a:pt x="290482" y="134767"/>
                </a:lnTo>
                <a:lnTo>
                  <a:pt x="290813" y="125613"/>
                </a:lnTo>
                <a:lnTo>
                  <a:pt x="290999" y="114152"/>
                </a:lnTo>
                <a:lnTo>
                  <a:pt x="291067" y="92729"/>
                </a:lnTo>
                <a:lnTo>
                  <a:pt x="290118" y="89438"/>
                </a:lnTo>
                <a:lnTo>
                  <a:pt x="286524" y="83242"/>
                </a:lnTo>
                <a:lnTo>
                  <a:pt x="284232" y="79304"/>
                </a:lnTo>
                <a:lnTo>
                  <a:pt x="281751" y="74773"/>
                </a:lnTo>
                <a:lnTo>
                  <a:pt x="279145" y="69848"/>
                </a:lnTo>
                <a:lnTo>
                  <a:pt x="276249" y="61835"/>
                </a:lnTo>
                <a:lnTo>
                  <a:pt x="275477" y="58365"/>
                </a:lnTo>
                <a:lnTo>
                  <a:pt x="272079" y="51969"/>
                </a:lnTo>
                <a:lnTo>
                  <a:pt x="267394" y="45952"/>
                </a:lnTo>
                <a:lnTo>
                  <a:pt x="262136" y="40102"/>
                </a:lnTo>
                <a:lnTo>
                  <a:pt x="254085" y="34327"/>
                </a:lnTo>
                <a:lnTo>
                  <a:pt x="245109" y="28586"/>
                </a:lnTo>
                <a:lnTo>
                  <a:pt x="237944" y="22859"/>
                </a:lnTo>
                <a:lnTo>
                  <a:pt x="231585" y="17139"/>
                </a:lnTo>
                <a:lnTo>
                  <a:pt x="228556" y="14280"/>
                </a:lnTo>
                <a:lnTo>
                  <a:pt x="225584" y="12374"/>
                </a:lnTo>
                <a:lnTo>
                  <a:pt x="216850" y="8739"/>
                </a:lnTo>
                <a:lnTo>
                  <a:pt x="208230" y="3005"/>
                </a:lnTo>
                <a:lnTo>
                  <a:pt x="202504" y="1330"/>
                </a:lnTo>
                <a:lnTo>
                  <a:pt x="194244" y="585"/>
                </a:lnTo>
                <a:lnTo>
                  <a:pt x="185175" y="254"/>
                </a:lnTo>
                <a:lnTo>
                  <a:pt x="174715" y="68"/>
                </a:lnTo>
                <a:lnTo>
                  <a:pt x="155186" y="0"/>
                </a:lnTo>
                <a:lnTo>
                  <a:pt x="150953" y="949"/>
                </a:lnTo>
                <a:lnTo>
                  <a:pt x="143710" y="4543"/>
                </a:lnTo>
                <a:lnTo>
                  <a:pt x="136772" y="85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78"/>
          <p:cNvSpPr/>
          <p:nvPr/>
        </p:nvSpPr>
        <p:spPr>
          <a:xfrm>
            <a:off x="4052903" y="1157331"/>
            <a:ext cx="398654" cy="385577"/>
          </a:xfrm>
          <a:custGeom>
            <a:avLst/>
            <a:gdLst/>
            <a:ahLst/>
            <a:cxnLst/>
            <a:rect l="0" t="0" r="0" b="0"/>
            <a:pathLst>
              <a:path w="398654" h="385577">
                <a:moveTo>
                  <a:pt x="107617" y="77109"/>
                </a:moveTo>
                <a:lnTo>
                  <a:pt x="103066" y="77109"/>
                </a:lnTo>
                <a:lnTo>
                  <a:pt x="101725" y="76156"/>
                </a:lnTo>
                <a:lnTo>
                  <a:pt x="100831" y="74569"/>
                </a:lnTo>
                <a:lnTo>
                  <a:pt x="99397" y="69728"/>
                </a:lnTo>
                <a:lnTo>
                  <a:pt x="101741" y="66526"/>
                </a:lnTo>
                <a:lnTo>
                  <a:pt x="111823" y="55797"/>
                </a:lnTo>
                <a:lnTo>
                  <a:pt x="127737" y="39846"/>
                </a:lnTo>
                <a:lnTo>
                  <a:pt x="131508" y="37979"/>
                </a:lnTo>
                <a:lnTo>
                  <a:pt x="145917" y="34400"/>
                </a:lnTo>
                <a:lnTo>
                  <a:pt x="170392" y="25139"/>
                </a:lnTo>
                <a:lnTo>
                  <a:pt x="202461" y="14138"/>
                </a:lnTo>
                <a:lnTo>
                  <a:pt x="209898" y="11316"/>
                </a:lnTo>
                <a:lnTo>
                  <a:pt x="216762" y="8482"/>
                </a:lnTo>
                <a:lnTo>
                  <a:pt x="223243" y="5640"/>
                </a:lnTo>
                <a:lnTo>
                  <a:pt x="235523" y="2482"/>
                </a:lnTo>
                <a:lnTo>
                  <a:pt x="241465" y="1640"/>
                </a:lnTo>
                <a:lnTo>
                  <a:pt x="248284" y="1079"/>
                </a:lnTo>
                <a:lnTo>
                  <a:pt x="255687" y="705"/>
                </a:lnTo>
                <a:lnTo>
                  <a:pt x="270581" y="289"/>
                </a:lnTo>
                <a:lnTo>
                  <a:pt x="301561" y="0"/>
                </a:lnTo>
                <a:lnTo>
                  <a:pt x="313194" y="2516"/>
                </a:lnTo>
                <a:lnTo>
                  <a:pt x="324715" y="6809"/>
                </a:lnTo>
                <a:lnTo>
                  <a:pt x="336185" y="11892"/>
                </a:lnTo>
                <a:lnTo>
                  <a:pt x="345093" y="17326"/>
                </a:lnTo>
                <a:lnTo>
                  <a:pt x="355462" y="25740"/>
                </a:lnTo>
                <a:lnTo>
                  <a:pt x="358572" y="28575"/>
                </a:lnTo>
                <a:lnTo>
                  <a:pt x="364568" y="36806"/>
                </a:lnTo>
                <a:lnTo>
                  <a:pt x="367500" y="41668"/>
                </a:lnTo>
                <a:lnTo>
                  <a:pt x="375838" y="49609"/>
                </a:lnTo>
                <a:lnTo>
                  <a:pt x="380728" y="53061"/>
                </a:lnTo>
                <a:lnTo>
                  <a:pt x="383988" y="57267"/>
                </a:lnTo>
                <a:lnTo>
                  <a:pt x="386162" y="61976"/>
                </a:lnTo>
                <a:lnTo>
                  <a:pt x="389530" y="72288"/>
                </a:lnTo>
                <a:lnTo>
                  <a:pt x="394201" y="83221"/>
                </a:lnTo>
                <a:lnTo>
                  <a:pt x="396913" y="94430"/>
                </a:lnTo>
                <a:lnTo>
                  <a:pt x="398118" y="105762"/>
                </a:lnTo>
                <a:lnTo>
                  <a:pt x="398653" y="117148"/>
                </a:lnTo>
                <a:lnTo>
                  <a:pt x="396351" y="128559"/>
                </a:lnTo>
                <a:lnTo>
                  <a:pt x="393105" y="139980"/>
                </a:lnTo>
                <a:lnTo>
                  <a:pt x="391663" y="151407"/>
                </a:lnTo>
                <a:lnTo>
                  <a:pt x="390326" y="158073"/>
                </a:lnTo>
                <a:lnTo>
                  <a:pt x="388482" y="165375"/>
                </a:lnTo>
                <a:lnTo>
                  <a:pt x="386300" y="173100"/>
                </a:lnTo>
                <a:lnTo>
                  <a:pt x="383894" y="180155"/>
                </a:lnTo>
                <a:lnTo>
                  <a:pt x="381336" y="186764"/>
                </a:lnTo>
                <a:lnTo>
                  <a:pt x="378679" y="193075"/>
                </a:lnTo>
                <a:lnTo>
                  <a:pt x="375002" y="199187"/>
                </a:lnTo>
                <a:lnTo>
                  <a:pt x="361678" y="216891"/>
                </a:lnTo>
                <a:lnTo>
                  <a:pt x="340581" y="250221"/>
                </a:lnTo>
                <a:lnTo>
                  <a:pt x="329901" y="261362"/>
                </a:lnTo>
                <a:lnTo>
                  <a:pt x="318805" y="270442"/>
                </a:lnTo>
                <a:lnTo>
                  <a:pt x="307523" y="280827"/>
                </a:lnTo>
                <a:lnTo>
                  <a:pt x="290461" y="297384"/>
                </a:lnTo>
                <a:lnTo>
                  <a:pt x="279051" y="306136"/>
                </a:lnTo>
                <a:lnTo>
                  <a:pt x="251653" y="324067"/>
                </a:lnTo>
                <a:lnTo>
                  <a:pt x="244598" y="328425"/>
                </a:lnTo>
                <a:lnTo>
                  <a:pt x="237990" y="332283"/>
                </a:lnTo>
                <a:lnTo>
                  <a:pt x="231680" y="335807"/>
                </a:lnTo>
                <a:lnTo>
                  <a:pt x="224615" y="339109"/>
                </a:lnTo>
                <a:lnTo>
                  <a:pt x="217048" y="342263"/>
                </a:lnTo>
                <a:lnTo>
                  <a:pt x="209146" y="345318"/>
                </a:lnTo>
                <a:lnTo>
                  <a:pt x="201020" y="349260"/>
                </a:lnTo>
                <a:lnTo>
                  <a:pt x="192746" y="353793"/>
                </a:lnTo>
                <a:lnTo>
                  <a:pt x="184372" y="358720"/>
                </a:lnTo>
                <a:lnTo>
                  <a:pt x="175932" y="362004"/>
                </a:lnTo>
                <a:lnTo>
                  <a:pt x="167448" y="364194"/>
                </a:lnTo>
                <a:lnTo>
                  <a:pt x="158934" y="365654"/>
                </a:lnTo>
                <a:lnTo>
                  <a:pt x="151353" y="367580"/>
                </a:lnTo>
                <a:lnTo>
                  <a:pt x="144395" y="369816"/>
                </a:lnTo>
                <a:lnTo>
                  <a:pt x="130630" y="374841"/>
                </a:lnTo>
                <a:lnTo>
                  <a:pt x="114987" y="380249"/>
                </a:lnTo>
                <a:lnTo>
                  <a:pt x="103590" y="383288"/>
                </a:lnTo>
                <a:lnTo>
                  <a:pt x="93445" y="384638"/>
                </a:lnTo>
                <a:lnTo>
                  <a:pt x="86738" y="384998"/>
                </a:lnTo>
                <a:lnTo>
                  <a:pt x="72619" y="385398"/>
                </a:lnTo>
                <a:lnTo>
                  <a:pt x="59995" y="385576"/>
                </a:lnTo>
                <a:lnTo>
                  <a:pt x="54914" y="384671"/>
                </a:lnTo>
                <a:lnTo>
                  <a:pt x="46728" y="381126"/>
                </a:lnTo>
                <a:lnTo>
                  <a:pt x="37375" y="378915"/>
                </a:lnTo>
                <a:lnTo>
                  <a:pt x="26868" y="376980"/>
                </a:lnTo>
                <a:lnTo>
                  <a:pt x="15848" y="372945"/>
                </a:lnTo>
                <a:lnTo>
                  <a:pt x="8036" y="369869"/>
                </a:lnTo>
                <a:lnTo>
                  <a:pt x="6939" y="368484"/>
                </a:lnTo>
                <a:lnTo>
                  <a:pt x="6208" y="366609"/>
                </a:lnTo>
                <a:lnTo>
                  <a:pt x="5721" y="364406"/>
                </a:lnTo>
                <a:lnTo>
                  <a:pt x="2639" y="359419"/>
                </a:lnTo>
                <a:lnTo>
                  <a:pt x="484" y="356755"/>
                </a:lnTo>
                <a:lnTo>
                  <a:pt x="0" y="353075"/>
                </a:lnTo>
                <a:lnTo>
                  <a:pt x="2002" y="343905"/>
                </a:lnTo>
                <a:lnTo>
                  <a:pt x="3933" y="332584"/>
                </a:lnTo>
                <a:lnTo>
                  <a:pt x="6925" y="323685"/>
                </a:lnTo>
                <a:lnTo>
                  <a:pt x="9057" y="318646"/>
                </a:lnTo>
                <a:lnTo>
                  <a:pt x="12382" y="314333"/>
                </a:lnTo>
                <a:lnTo>
                  <a:pt x="21158" y="307002"/>
                </a:lnTo>
                <a:lnTo>
                  <a:pt x="31408" y="298028"/>
                </a:lnTo>
                <a:lnTo>
                  <a:pt x="42314" y="287690"/>
                </a:lnTo>
                <a:lnTo>
                  <a:pt x="53511" y="276745"/>
                </a:lnTo>
                <a:lnTo>
                  <a:pt x="60116" y="272112"/>
                </a:lnTo>
                <a:lnTo>
                  <a:pt x="67377" y="268071"/>
                </a:lnTo>
                <a:lnTo>
                  <a:pt x="75075" y="264424"/>
                </a:lnTo>
                <a:lnTo>
                  <a:pt x="83065" y="261041"/>
                </a:lnTo>
                <a:lnTo>
                  <a:pt x="91249" y="257833"/>
                </a:lnTo>
                <a:lnTo>
                  <a:pt x="107962" y="251728"/>
                </a:lnTo>
                <a:lnTo>
                  <a:pt x="167644" y="231432"/>
                </a:lnTo>
                <a:lnTo>
                  <a:pt x="176210" y="228568"/>
                </a:lnTo>
                <a:lnTo>
                  <a:pt x="184778" y="227612"/>
                </a:lnTo>
                <a:lnTo>
                  <a:pt x="193348" y="227926"/>
                </a:lnTo>
                <a:lnTo>
                  <a:pt x="201918" y="229089"/>
                </a:lnTo>
                <a:lnTo>
                  <a:pt x="209537" y="229864"/>
                </a:lnTo>
                <a:lnTo>
                  <a:pt x="216521" y="230380"/>
                </a:lnTo>
                <a:lnTo>
                  <a:pt x="223082" y="230725"/>
                </a:lnTo>
                <a:lnTo>
                  <a:pt x="235452" y="233647"/>
                </a:lnTo>
                <a:lnTo>
                  <a:pt x="247300" y="238121"/>
                </a:lnTo>
                <a:lnTo>
                  <a:pt x="258915" y="243285"/>
                </a:lnTo>
                <a:lnTo>
                  <a:pt x="276165" y="251547"/>
                </a:lnTo>
                <a:lnTo>
                  <a:pt x="287620" y="259729"/>
                </a:lnTo>
                <a:lnTo>
                  <a:pt x="298108" y="269716"/>
                </a:lnTo>
                <a:lnTo>
                  <a:pt x="305944" y="280504"/>
                </a:lnTo>
                <a:lnTo>
                  <a:pt x="312602" y="289109"/>
                </a:lnTo>
                <a:lnTo>
                  <a:pt x="318736" y="297061"/>
                </a:lnTo>
                <a:lnTo>
                  <a:pt x="324637" y="306945"/>
                </a:lnTo>
                <a:lnTo>
                  <a:pt x="333315" y="318669"/>
                </a:lnTo>
                <a:lnTo>
                  <a:pt x="341919" y="328175"/>
                </a:lnTo>
                <a:lnTo>
                  <a:pt x="353359" y="339921"/>
                </a:lnTo>
                <a:lnTo>
                  <a:pt x="359076" y="345679"/>
                </a:lnTo>
                <a:lnTo>
                  <a:pt x="360981" y="348548"/>
                </a:lnTo>
                <a:lnTo>
                  <a:pt x="363098" y="354276"/>
                </a:lnTo>
                <a:lnTo>
                  <a:pt x="364615" y="356184"/>
                </a:lnTo>
                <a:lnTo>
                  <a:pt x="366579" y="357456"/>
                </a:lnTo>
                <a:lnTo>
                  <a:pt x="368841" y="358305"/>
                </a:lnTo>
                <a:lnTo>
                  <a:pt x="373893" y="361787"/>
                </a:lnTo>
                <a:lnTo>
                  <a:pt x="382094" y="369103"/>
                </a:lnTo>
                <a:lnTo>
                  <a:pt x="390509" y="3771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79"/>
          <p:cNvSpPr/>
          <p:nvPr/>
        </p:nvSpPr>
        <p:spPr>
          <a:xfrm>
            <a:off x="4572013" y="1174539"/>
            <a:ext cx="325237" cy="359901"/>
          </a:xfrm>
          <a:custGeom>
            <a:avLst/>
            <a:gdLst/>
            <a:ahLst/>
            <a:cxnLst/>
            <a:rect l="0" t="0" r="0" b="0"/>
            <a:pathLst>
              <a:path w="325237" h="359901">
                <a:moveTo>
                  <a:pt x="231444" y="17038"/>
                </a:moveTo>
                <a:lnTo>
                  <a:pt x="231444" y="8468"/>
                </a:lnTo>
                <a:lnTo>
                  <a:pt x="120999" y="8466"/>
                </a:lnTo>
                <a:lnTo>
                  <a:pt x="111142" y="9418"/>
                </a:lnTo>
                <a:lnTo>
                  <a:pt x="100760" y="11005"/>
                </a:lnTo>
                <a:lnTo>
                  <a:pt x="90029" y="13016"/>
                </a:lnTo>
                <a:lnTo>
                  <a:pt x="80017" y="14357"/>
                </a:lnTo>
                <a:lnTo>
                  <a:pt x="70485" y="15251"/>
                </a:lnTo>
                <a:lnTo>
                  <a:pt x="61273" y="15846"/>
                </a:lnTo>
                <a:lnTo>
                  <a:pt x="54179" y="15291"/>
                </a:lnTo>
                <a:lnTo>
                  <a:pt x="48498" y="13968"/>
                </a:lnTo>
                <a:lnTo>
                  <a:pt x="38692" y="10911"/>
                </a:lnTo>
                <a:lnTo>
                  <a:pt x="33410" y="10096"/>
                </a:lnTo>
                <a:lnTo>
                  <a:pt x="23414" y="9190"/>
                </a:lnTo>
                <a:lnTo>
                  <a:pt x="15796" y="8788"/>
                </a:lnTo>
                <a:lnTo>
                  <a:pt x="12431" y="7728"/>
                </a:lnTo>
                <a:lnTo>
                  <a:pt x="2727" y="1723"/>
                </a:lnTo>
                <a:lnTo>
                  <a:pt x="147" y="0"/>
                </a:lnTo>
                <a:lnTo>
                  <a:pt x="0" y="7283"/>
                </a:lnTo>
                <a:lnTo>
                  <a:pt x="5881" y="15076"/>
                </a:lnTo>
                <a:lnTo>
                  <a:pt x="8718" y="23018"/>
                </a:lnTo>
                <a:lnTo>
                  <a:pt x="14215" y="31404"/>
                </a:lnTo>
                <a:lnTo>
                  <a:pt x="17220" y="40874"/>
                </a:lnTo>
                <a:lnTo>
                  <a:pt x="21298" y="50174"/>
                </a:lnTo>
                <a:lnTo>
                  <a:pt x="23746" y="58118"/>
                </a:lnTo>
                <a:lnTo>
                  <a:pt x="24834" y="65776"/>
                </a:lnTo>
                <a:lnTo>
                  <a:pt x="25317" y="75529"/>
                </a:lnTo>
                <a:lnTo>
                  <a:pt x="25589" y="91730"/>
                </a:lnTo>
                <a:lnTo>
                  <a:pt x="25704" y="169608"/>
                </a:lnTo>
                <a:lnTo>
                  <a:pt x="28244" y="173112"/>
                </a:lnTo>
                <a:lnTo>
                  <a:pt x="33923" y="179517"/>
                </a:lnTo>
                <a:lnTo>
                  <a:pt x="38723" y="179798"/>
                </a:lnTo>
                <a:lnTo>
                  <a:pt x="40098" y="178884"/>
                </a:lnTo>
                <a:lnTo>
                  <a:pt x="41015" y="177323"/>
                </a:lnTo>
                <a:lnTo>
                  <a:pt x="41626" y="175330"/>
                </a:lnTo>
                <a:lnTo>
                  <a:pt x="43939" y="174001"/>
                </a:lnTo>
                <a:lnTo>
                  <a:pt x="51588" y="172524"/>
                </a:lnTo>
                <a:lnTo>
                  <a:pt x="61338" y="169328"/>
                </a:lnTo>
                <a:lnTo>
                  <a:pt x="66605" y="167142"/>
                </a:lnTo>
                <a:lnTo>
                  <a:pt x="72021" y="164732"/>
                </a:lnTo>
                <a:lnTo>
                  <a:pt x="83119" y="159515"/>
                </a:lnTo>
                <a:lnTo>
                  <a:pt x="89698" y="156790"/>
                </a:lnTo>
                <a:lnTo>
                  <a:pt x="96942" y="154021"/>
                </a:lnTo>
                <a:lnTo>
                  <a:pt x="104629" y="151223"/>
                </a:lnTo>
                <a:lnTo>
                  <a:pt x="111658" y="148404"/>
                </a:lnTo>
                <a:lnTo>
                  <a:pt x="118249" y="145573"/>
                </a:lnTo>
                <a:lnTo>
                  <a:pt x="124548" y="142733"/>
                </a:lnTo>
                <a:lnTo>
                  <a:pt x="131605" y="140840"/>
                </a:lnTo>
                <a:lnTo>
                  <a:pt x="139167" y="139577"/>
                </a:lnTo>
                <a:lnTo>
                  <a:pt x="147066" y="138736"/>
                </a:lnTo>
                <a:lnTo>
                  <a:pt x="155190" y="138175"/>
                </a:lnTo>
                <a:lnTo>
                  <a:pt x="163463" y="137801"/>
                </a:lnTo>
                <a:lnTo>
                  <a:pt x="180275" y="137386"/>
                </a:lnTo>
                <a:lnTo>
                  <a:pt x="218356" y="137097"/>
                </a:lnTo>
                <a:lnTo>
                  <a:pt x="225576" y="138035"/>
                </a:lnTo>
                <a:lnTo>
                  <a:pt x="233247" y="139612"/>
                </a:lnTo>
                <a:lnTo>
                  <a:pt x="241219" y="141617"/>
                </a:lnTo>
                <a:lnTo>
                  <a:pt x="248438" y="143906"/>
                </a:lnTo>
                <a:lnTo>
                  <a:pt x="255156" y="146384"/>
                </a:lnTo>
                <a:lnTo>
                  <a:pt x="261539" y="148989"/>
                </a:lnTo>
                <a:lnTo>
                  <a:pt x="267700" y="151678"/>
                </a:lnTo>
                <a:lnTo>
                  <a:pt x="279625" y="157205"/>
                </a:lnTo>
                <a:lnTo>
                  <a:pt x="284520" y="160965"/>
                </a:lnTo>
                <a:lnTo>
                  <a:pt x="292498" y="170223"/>
                </a:lnTo>
                <a:lnTo>
                  <a:pt x="299219" y="178148"/>
                </a:lnTo>
                <a:lnTo>
                  <a:pt x="305381" y="185797"/>
                </a:lnTo>
                <a:lnTo>
                  <a:pt x="311295" y="195547"/>
                </a:lnTo>
                <a:lnTo>
                  <a:pt x="317098" y="206230"/>
                </a:lnTo>
                <a:lnTo>
                  <a:pt x="319979" y="211746"/>
                </a:lnTo>
                <a:lnTo>
                  <a:pt x="323181" y="222955"/>
                </a:lnTo>
                <a:lnTo>
                  <a:pt x="324034" y="228611"/>
                </a:lnTo>
                <a:lnTo>
                  <a:pt x="324604" y="234287"/>
                </a:lnTo>
                <a:lnTo>
                  <a:pt x="324983" y="239976"/>
                </a:lnTo>
                <a:lnTo>
                  <a:pt x="325236" y="245673"/>
                </a:lnTo>
                <a:lnTo>
                  <a:pt x="324452" y="251376"/>
                </a:lnTo>
                <a:lnTo>
                  <a:pt x="322977" y="257084"/>
                </a:lnTo>
                <a:lnTo>
                  <a:pt x="321041" y="262793"/>
                </a:lnTo>
                <a:lnTo>
                  <a:pt x="318798" y="268505"/>
                </a:lnTo>
                <a:lnTo>
                  <a:pt x="316350" y="274218"/>
                </a:lnTo>
                <a:lnTo>
                  <a:pt x="311090" y="285645"/>
                </a:lnTo>
                <a:lnTo>
                  <a:pt x="305577" y="297074"/>
                </a:lnTo>
                <a:lnTo>
                  <a:pt x="301821" y="301836"/>
                </a:lnTo>
                <a:lnTo>
                  <a:pt x="292567" y="309667"/>
                </a:lnTo>
                <a:lnTo>
                  <a:pt x="284645" y="316323"/>
                </a:lnTo>
                <a:lnTo>
                  <a:pt x="276996" y="322456"/>
                </a:lnTo>
                <a:lnTo>
                  <a:pt x="267247" y="328357"/>
                </a:lnTo>
                <a:lnTo>
                  <a:pt x="261980" y="332216"/>
                </a:lnTo>
                <a:lnTo>
                  <a:pt x="256564" y="336694"/>
                </a:lnTo>
                <a:lnTo>
                  <a:pt x="251048" y="341585"/>
                </a:lnTo>
                <a:lnTo>
                  <a:pt x="244513" y="344845"/>
                </a:lnTo>
                <a:lnTo>
                  <a:pt x="237300" y="347019"/>
                </a:lnTo>
                <a:lnTo>
                  <a:pt x="229633" y="348468"/>
                </a:lnTo>
                <a:lnTo>
                  <a:pt x="223569" y="350386"/>
                </a:lnTo>
                <a:lnTo>
                  <a:pt x="214292" y="355058"/>
                </a:lnTo>
                <a:lnTo>
                  <a:pt x="208579" y="356684"/>
                </a:lnTo>
                <a:lnTo>
                  <a:pt x="201913" y="357769"/>
                </a:lnTo>
                <a:lnTo>
                  <a:pt x="194611" y="358492"/>
                </a:lnTo>
                <a:lnTo>
                  <a:pt x="188792" y="358974"/>
                </a:lnTo>
                <a:lnTo>
                  <a:pt x="179785" y="359510"/>
                </a:lnTo>
                <a:lnTo>
                  <a:pt x="170067" y="359748"/>
                </a:lnTo>
                <a:lnTo>
                  <a:pt x="152857" y="359900"/>
                </a:lnTo>
                <a:lnTo>
                  <a:pt x="149525" y="358961"/>
                </a:lnTo>
                <a:lnTo>
                  <a:pt x="140285" y="354039"/>
                </a:lnTo>
                <a:lnTo>
                  <a:pt x="131515" y="351205"/>
                </a:lnTo>
                <a:lnTo>
                  <a:pt x="122558" y="344737"/>
                </a:lnTo>
                <a:lnTo>
                  <a:pt x="120002" y="3427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80"/>
          <p:cNvSpPr/>
          <p:nvPr/>
        </p:nvSpPr>
        <p:spPr>
          <a:xfrm>
            <a:off x="4966334" y="1114925"/>
            <a:ext cx="317184" cy="410980"/>
          </a:xfrm>
          <a:custGeom>
            <a:avLst/>
            <a:gdLst/>
            <a:ahLst/>
            <a:cxnLst/>
            <a:rect l="0" t="0" r="0" b="0"/>
            <a:pathLst>
              <a:path w="317184" h="410980">
                <a:moveTo>
                  <a:pt x="0" y="59507"/>
                </a:moveTo>
                <a:lnTo>
                  <a:pt x="0" y="47575"/>
                </a:lnTo>
                <a:lnTo>
                  <a:pt x="953" y="45838"/>
                </a:lnTo>
                <a:lnTo>
                  <a:pt x="2541" y="44679"/>
                </a:lnTo>
                <a:lnTo>
                  <a:pt x="4552" y="43907"/>
                </a:lnTo>
                <a:lnTo>
                  <a:pt x="11932" y="38269"/>
                </a:lnTo>
                <a:lnTo>
                  <a:pt x="19908" y="33240"/>
                </a:lnTo>
                <a:lnTo>
                  <a:pt x="24702" y="30566"/>
                </a:lnTo>
                <a:lnTo>
                  <a:pt x="30756" y="27831"/>
                </a:lnTo>
                <a:lnTo>
                  <a:pt x="37649" y="25054"/>
                </a:lnTo>
                <a:lnTo>
                  <a:pt x="52928" y="19430"/>
                </a:lnTo>
                <a:lnTo>
                  <a:pt x="94495" y="5205"/>
                </a:lnTo>
                <a:lnTo>
                  <a:pt x="102049" y="3303"/>
                </a:lnTo>
                <a:lnTo>
                  <a:pt x="108991" y="2035"/>
                </a:lnTo>
                <a:lnTo>
                  <a:pt x="115523" y="1190"/>
                </a:lnTo>
                <a:lnTo>
                  <a:pt x="122736" y="627"/>
                </a:lnTo>
                <a:lnTo>
                  <a:pt x="130401" y="251"/>
                </a:lnTo>
                <a:lnTo>
                  <a:pt x="138370" y="0"/>
                </a:lnTo>
                <a:lnTo>
                  <a:pt x="145586" y="786"/>
                </a:lnTo>
                <a:lnTo>
                  <a:pt x="152303" y="2262"/>
                </a:lnTo>
                <a:lnTo>
                  <a:pt x="158685" y="4199"/>
                </a:lnTo>
                <a:lnTo>
                  <a:pt x="165798" y="5490"/>
                </a:lnTo>
                <a:lnTo>
                  <a:pt x="173398" y="6351"/>
                </a:lnTo>
                <a:lnTo>
                  <a:pt x="181321" y="6924"/>
                </a:lnTo>
                <a:lnTo>
                  <a:pt x="188508" y="8259"/>
                </a:lnTo>
                <a:lnTo>
                  <a:pt x="195205" y="10102"/>
                </a:lnTo>
                <a:lnTo>
                  <a:pt x="201574" y="12283"/>
                </a:lnTo>
                <a:lnTo>
                  <a:pt x="207726" y="14689"/>
                </a:lnTo>
                <a:lnTo>
                  <a:pt x="213731" y="17246"/>
                </a:lnTo>
                <a:lnTo>
                  <a:pt x="219640" y="19903"/>
                </a:lnTo>
                <a:lnTo>
                  <a:pt x="228746" y="22855"/>
                </a:lnTo>
                <a:lnTo>
                  <a:pt x="232507" y="23643"/>
                </a:lnTo>
                <a:lnTo>
                  <a:pt x="235968" y="26072"/>
                </a:lnTo>
                <a:lnTo>
                  <a:pt x="242352" y="33852"/>
                </a:lnTo>
                <a:lnTo>
                  <a:pt x="248365" y="43660"/>
                </a:lnTo>
                <a:lnTo>
                  <a:pt x="254212" y="53416"/>
                </a:lnTo>
                <a:lnTo>
                  <a:pt x="262859" y="65217"/>
                </a:lnTo>
                <a:lnTo>
                  <a:pt x="268592" y="75062"/>
                </a:lnTo>
                <a:lnTo>
                  <a:pt x="274314" y="85788"/>
                </a:lnTo>
                <a:lnTo>
                  <a:pt x="277174" y="91315"/>
                </a:lnTo>
                <a:lnTo>
                  <a:pt x="279080" y="97857"/>
                </a:lnTo>
                <a:lnTo>
                  <a:pt x="280351" y="105076"/>
                </a:lnTo>
                <a:lnTo>
                  <a:pt x="281199" y="112747"/>
                </a:lnTo>
                <a:lnTo>
                  <a:pt x="280811" y="119765"/>
                </a:lnTo>
                <a:lnTo>
                  <a:pt x="279600" y="126349"/>
                </a:lnTo>
                <a:lnTo>
                  <a:pt x="276667" y="138745"/>
                </a:lnTo>
                <a:lnTo>
                  <a:pt x="275364" y="150604"/>
                </a:lnTo>
                <a:lnTo>
                  <a:pt x="274063" y="157386"/>
                </a:lnTo>
                <a:lnTo>
                  <a:pt x="272244" y="164765"/>
                </a:lnTo>
                <a:lnTo>
                  <a:pt x="270079" y="172541"/>
                </a:lnTo>
                <a:lnTo>
                  <a:pt x="266730" y="179631"/>
                </a:lnTo>
                <a:lnTo>
                  <a:pt x="262593" y="186262"/>
                </a:lnTo>
                <a:lnTo>
                  <a:pt x="253868" y="198710"/>
                </a:lnTo>
                <a:lnTo>
                  <a:pt x="246816" y="210593"/>
                </a:lnTo>
                <a:lnTo>
                  <a:pt x="243601" y="217381"/>
                </a:lnTo>
                <a:lnTo>
                  <a:pt x="240506" y="224764"/>
                </a:lnTo>
                <a:lnTo>
                  <a:pt x="237490" y="232543"/>
                </a:lnTo>
                <a:lnTo>
                  <a:pt x="233574" y="239634"/>
                </a:lnTo>
                <a:lnTo>
                  <a:pt x="229059" y="246267"/>
                </a:lnTo>
                <a:lnTo>
                  <a:pt x="224144" y="252594"/>
                </a:lnTo>
                <a:lnTo>
                  <a:pt x="218962" y="258717"/>
                </a:lnTo>
                <a:lnTo>
                  <a:pt x="213602" y="264703"/>
                </a:lnTo>
                <a:lnTo>
                  <a:pt x="202567" y="276435"/>
                </a:lnTo>
                <a:lnTo>
                  <a:pt x="169518" y="309993"/>
                </a:lnTo>
                <a:lnTo>
                  <a:pt x="161702" y="317837"/>
                </a:lnTo>
                <a:lnTo>
                  <a:pt x="156379" y="322214"/>
                </a:lnTo>
                <a:lnTo>
                  <a:pt x="149973" y="327038"/>
                </a:lnTo>
                <a:lnTo>
                  <a:pt x="142844" y="332158"/>
                </a:lnTo>
                <a:lnTo>
                  <a:pt x="137140" y="336525"/>
                </a:lnTo>
                <a:lnTo>
                  <a:pt x="128261" y="343916"/>
                </a:lnTo>
                <a:lnTo>
                  <a:pt x="118600" y="350376"/>
                </a:lnTo>
                <a:lnTo>
                  <a:pt x="113357" y="353432"/>
                </a:lnTo>
                <a:lnTo>
                  <a:pt x="107957" y="356422"/>
                </a:lnTo>
                <a:lnTo>
                  <a:pt x="96876" y="362284"/>
                </a:lnTo>
                <a:lnTo>
                  <a:pt x="88141" y="368065"/>
                </a:lnTo>
                <a:lnTo>
                  <a:pt x="81084" y="373809"/>
                </a:lnTo>
                <a:lnTo>
                  <a:pt x="71333" y="382717"/>
                </a:lnTo>
                <a:lnTo>
                  <a:pt x="69124" y="384760"/>
                </a:lnTo>
                <a:lnTo>
                  <a:pt x="68628" y="392599"/>
                </a:lnTo>
                <a:lnTo>
                  <a:pt x="68595" y="398019"/>
                </a:lnTo>
                <a:lnTo>
                  <a:pt x="69543" y="399482"/>
                </a:lnTo>
                <a:lnTo>
                  <a:pt x="71127" y="400457"/>
                </a:lnTo>
                <a:lnTo>
                  <a:pt x="75428" y="401540"/>
                </a:lnTo>
                <a:lnTo>
                  <a:pt x="80514" y="402022"/>
                </a:lnTo>
                <a:lnTo>
                  <a:pt x="83203" y="403103"/>
                </a:lnTo>
                <a:lnTo>
                  <a:pt x="88732" y="406844"/>
                </a:lnTo>
                <a:lnTo>
                  <a:pt x="96904" y="409141"/>
                </a:lnTo>
                <a:lnTo>
                  <a:pt x="105934" y="410163"/>
                </a:lnTo>
                <a:lnTo>
                  <a:pt x="113122" y="410616"/>
                </a:lnTo>
                <a:lnTo>
                  <a:pt x="122032" y="410818"/>
                </a:lnTo>
                <a:lnTo>
                  <a:pt x="224229" y="410979"/>
                </a:lnTo>
                <a:lnTo>
                  <a:pt x="232354" y="410027"/>
                </a:lnTo>
                <a:lnTo>
                  <a:pt x="240628" y="408439"/>
                </a:lnTo>
                <a:lnTo>
                  <a:pt x="249001" y="406429"/>
                </a:lnTo>
                <a:lnTo>
                  <a:pt x="257441" y="405088"/>
                </a:lnTo>
                <a:lnTo>
                  <a:pt x="265925" y="404194"/>
                </a:lnTo>
                <a:lnTo>
                  <a:pt x="274439" y="403599"/>
                </a:lnTo>
                <a:lnTo>
                  <a:pt x="282019" y="402249"/>
                </a:lnTo>
                <a:lnTo>
                  <a:pt x="288978" y="400397"/>
                </a:lnTo>
                <a:lnTo>
                  <a:pt x="295523" y="398209"/>
                </a:lnTo>
                <a:lnTo>
                  <a:pt x="305334" y="395779"/>
                </a:lnTo>
                <a:lnTo>
                  <a:pt x="317183" y="3938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81"/>
          <p:cNvSpPr/>
          <p:nvPr/>
        </p:nvSpPr>
        <p:spPr>
          <a:xfrm>
            <a:off x="5386431" y="1148760"/>
            <a:ext cx="308415" cy="402742"/>
          </a:xfrm>
          <a:custGeom>
            <a:avLst/>
            <a:gdLst/>
            <a:ahLst/>
            <a:cxnLst/>
            <a:rect l="0" t="0" r="0" b="0"/>
            <a:pathLst>
              <a:path w="308415" h="402742">
                <a:moveTo>
                  <a:pt x="111398" y="51390"/>
                </a:moveTo>
                <a:lnTo>
                  <a:pt x="106848" y="46839"/>
                </a:lnTo>
                <a:lnTo>
                  <a:pt x="106460" y="44546"/>
                </a:lnTo>
                <a:lnTo>
                  <a:pt x="107154" y="42064"/>
                </a:lnTo>
                <a:lnTo>
                  <a:pt x="108568" y="39458"/>
                </a:lnTo>
                <a:lnTo>
                  <a:pt x="108559" y="37720"/>
                </a:lnTo>
                <a:lnTo>
                  <a:pt x="107601" y="36562"/>
                </a:lnTo>
                <a:lnTo>
                  <a:pt x="106009" y="35789"/>
                </a:lnTo>
                <a:lnTo>
                  <a:pt x="104948" y="33369"/>
                </a:lnTo>
                <a:lnTo>
                  <a:pt x="103455" y="21814"/>
                </a:lnTo>
                <a:lnTo>
                  <a:pt x="103106" y="15068"/>
                </a:lnTo>
                <a:lnTo>
                  <a:pt x="102060" y="11935"/>
                </a:lnTo>
                <a:lnTo>
                  <a:pt x="94614" y="478"/>
                </a:lnTo>
                <a:lnTo>
                  <a:pt x="87481" y="58"/>
                </a:lnTo>
                <a:lnTo>
                  <a:pt x="82353" y="0"/>
                </a:lnTo>
                <a:lnTo>
                  <a:pt x="79653" y="938"/>
                </a:lnTo>
                <a:lnTo>
                  <a:pt x="74112" y="4519"/>
                </a:lnTo>
                <a:lnTo>
                  <a:pt x="68474" y="11826"/>
                </a:lnTo>
                <a:lnTo>
                  <a:pt x="59945" y="24109"/>
                </a:lnTo>
                <a:lnTo>
                  <a:pt x="54240" y="31645"/>
                </a:lnTo>
                <a:lnTo>
                  <a:pt x="48530" y="41344"/>
                </a:lnTo>
                <a:lnTo>
                  <a:pt x="42817" y="52005"/>
                </a:lnTo>
                <a:lnTo>
                  <a:pt x="37103" y="64046"/>
                </a:lnTo>
                <a:lnTo>
                  <a:pt x="34245" y="71257"/>
                </a:lnTo>
                <a:lnTo>
                  <a:pt x="28531" y="86889"/>
                </a:lnTo>
                <a:lnTo>
                  <a:pt x="22816" y="103362"/>
                </a:lnTo>
                <a:lnTo>
                  <a:pt x="19958" y="110803"/>
                </a:lnTo>
                <a:lnTo>
                  <a:pt x="17101" y="117668"/>
                </a:lnTo>
                <a:lnTo>
                  <a:pt x="14244" y="124150"/>
                </a:lnTo>
                <a:lnTo>
                  <a:pt x="11386" y="132282"/>
                </a:lnTo>
                <a:lnTo>
                  <a:pt x="8528" y="141513"/>
                </a:lnTo>
                <a:lnTo>
                  <a:pt x="5671" y="151477"/>
                </a:lnTo>
                <a:lnTo>
                  <a:pt x="3766" y="160977"/>
                </a:lnTo>
                <a:lnTo>
                  <a:pt x="2496" y="170168"/>
                </a:lnTo>
                <a:lnTo>
                  <a:pt x="1649" y="179153"/>
                </a:lnTo>
                <a:lnTo>
                  <a:pt x="1085" y="188000"/>
                </a:lnTo>
                <a:lnTo>
                  <a:pt x="708" y="196756"/>
                </a:lnTo>
                <a:lnTo>
                  <a:pt x="290" y="214104"/>
                </a:lnTo>
                <a:lnTo>
                  <a:pt x="0" y="257108"/>
                </a:lnTo>
                <a:lnTo>
                  <a:pt x="938" y="264735"/>
                </a:lnTo>
                <a:lnTo>
                  <a:pt x="2516" y="271725"/>
                </a:lnTo>
                <a:lnTo>
                  <a:pt x="6809" y="285524"/>
                </a:lnTo>
                <a:lnTo>
                  <a:pt x="11892" y="301182"/>
                </a:lnTo>
                <a:lnTo>
                  <a:pt x="14581" y="308405"/>
                </a:lnTo>
                <a:lnTo>
                  <a:pt x="17326" y="315126"/>
                </a:lnTo>
                <a:lnTo>
                  <a:pt x="22916" y="327673"/>
                </a:lnTo>
                <a:lnTo>
                  <a:pt x="31418" y="345447"/>
                </a:lnTo>
                <a:lnTo>
                  <a:pt x="37117" y="357024"/>
                </a:lnTo>
                <a:lnTo>
                  <a:pt x="45364" y="368520"/>
                </a:lnTo>
                <a:lnTo>
                  <a:pt x="50231" y="374252"/>
                </a:lnTo>
                <a:lnTo>
                  <a:pt x="55380" y="379026"/>
                </a:lnTo>
                <a:lnTo>
                  <a:pt x="60718" y="383162"/>
                </a:lnTo>
                <a:lnTo>
                  <a:pt x="66181" y="386871"/>
                </a:lnTo>
                <a:lnTo>
                  <a:pt x="71729" y="389344"/>
                </a:lnTo>
                <a:lnTo>
                  <a:pt x="77332" y="390992"/>
                </a:lnTo>
                <a:lnTo>
                  <a:pt x="82973" y="392091"/>
                </a:lnTo>
                <a:lnTo>
                  <a:pt x="88638" y="393777"/>
                </a:lnTo>
                <a:lnTo>
                  <a:pt x="94320" y="395852"/>
                </a:lnTo>
                <a:lnTo>
                  <a:pt x="100013" y="398189"/>
                </a:lnTo>
                <a:lnTo>
                  <a:pt x="105713" y="399747"/>
                </a:lnTo>
                <a:lnTo>
                  <a:pt x="111418" y="400785"/>
                </a:lnTo>
                <a:lnTo>
                  <a:pt x="117127" y="401477"/>
                </a:lnTo>
                <a:lnTo>
                  <a:pt x="122837" y="401939"/>
                </a:lnTo>
                <a:lnTo>
                  <a:pt x="128549" y="402247"/>
                </a:lnTo>
                <a:lnTo>
                  <a:pt x="139977" y="402589"/>
                </a:lnTo>
                <a:lnTo>
                  <a:pt x="151405" y="402741"/>
                </a:lnTo>
                <a:lnTo>
                  <a:pt x="157119" y="401829"/>
                </a:lnTo>
                <a:lnTo>
                  <a:pt x="162834" y="400268"/>
                </a:lnTo>
                <a:lnTo>
                  <a:pt x="168549" y="398275"/>
                </a:lnTo>
                <a:lnTo>
                  <a:pt x="174264" y="395994"/>
                </a:lnTo>
                <a:lnTo>
                  <a:pt x="179978" y="393521"/>
                </a:lnTo>
                <a:lnTo>
                  <a:pt x="191408" y="388233"/>
                </a:lnTo>
                <a:lnTo>
                  <a:pt x="202839" y="382708"/>
                </a:lnTo>
                <a:lnTo>
                  <a:pt x="208553" y="378948"/>
                </a:lnTo>
                <a:lnTo>
                  <a:pt x="214269" y="374537"/>
                </a:lnTo>
                <a:lnTo>
                  <a:pt x="219984" y="369691"/>
                </a:lnTo>
                <a:lnTo>
                  <a:pt x="226651" y="365508"/>
                </a:lnTo>
                <a:lnTo>
                  <a:pt x="233954" y="361767"/>
                </a:lnTo>
                <a:lnTo>
                  <a:pt x="241679" y="358320"/>
                </a:lnTo>
                <a:lnTo>
                  <a:pt x="247783" y="354118"/>
                </a:lnTo>
                <a:lnTo>
                  <a:pt x="257104" y="344368"/>
                </a:lnTo>
                <a:lnTo>
                  <a:pt x="261876" y="339101"/>
                </a:lnTo>
                <a:lnTo>
                  <a:pt x="272257" y="328169"/>
                </a:lnTo>
                <a:lnTo>
                  <a:pt x="276740" y="321634"/>
                </a:lnTo>
                <a:lnTo>
                  <a:pt x="280681" y="314420"/>
                </a:lnTo>
                <a:lnTo>
                  <a:pt x="290779" y="293154"/>
                </a:lnTo>
                <a:lnTo>
                  <a:pt x="293850" y="286861"/>
                </a:lnTo>
                <a:lnTo>
                  <a:pt x="296851" y="279808"/>
                </a:lnTo>
                <a:lnTo>
                  <a:pt x="299803" y="272249"/>
                </a:lnTo>
                <a:lnTo>
                  <a:pt x="302724" y="264352"/>
                </a:lnTo>
                <a:lnTo>
                  <a:pt x="304672" y="257182"/>
                </a:lnTo>
                <a:lnTo>
                  <a:pt x="305970" y="250497"/>
                </a:lnTo>
                <a:lnTo>
                  <a:pt x="306835" y="244135"/>
                </a:lnTo>
                <a:lnTo>
                  <a:pt x="307412" y="237037"/>
                </a:lnTo>
                <a:lnTo>
                  <a:pt x="307797" y="229447"/>
                </a:lnTo>
                <a:lnTo>
                  <a:pt x="308224" y="213394"/>
                </a:lnTo>
                <a:lnTo>
                  <a:pt x="308414" y="196734"/>
                </a:lnTo>
                <a:lnTo>
                  <a:pt x="307512" y="188291"/>
                </a:lnTo>
                <a:lnTo>
                  <a:pt x="305959" y="179805"/>
                </a:lnTo>
                <a:lnTo>
                  <a:pt x="303970" y="171290"/>
                </a:lnTo>
                <a:lnTo>
                  <a:pt x="302645" y="163708"/>
                </a:lnTo>
                <a:lnTo>
                  <a:pt x="301761" y="156748"/>
                </a:lnTo>
                <a:lnTo>
                  <a:pt x="301172" y="150204"/>
                </a:lnTo>
                <a:lnTo>
                  <a:pt x="298874" y="142983"/>
                </a:lnTo>
                <a:lnTo>
                  <a:pt x="295437" y="135312"/>
                </a:lnTo>
                <a:lnTo>
                  <a:pt x="280784" y="107019"/>
                </a:lnTo>
                <a:lnTo>
                  <a:pt x="276710" y="99906"/>
                </a:lnTo>
                <a:lnTo>
                  <a:pt x="272089" y="92306"/>
                </a:lnTo>
                <a:lnTo>
                  <a:pt x="267102" y="84382"/>
                </a:lnTo>
                <a:lnTo>
                  <a:pt x="261874" y="78147"/>
                </a:lnTo>
                <a:lnTo>
                  <a:pt x="256483" y="73038"/>
                </a:lnTo>
                <a:lnTo>
                  <a:pt x="250984" y="68679"/>
                </a:lnTo>
                <a:lnTo>
                  <a:pt x="245413" y="63869"/>
                </a:lnTo>
                <a:lnTo>
                  <a:pt x="239794" y="58756"/>
                </a:lnTo>
                <a:lnTo>
                  <a:pt x="228471" y="47996"/>
                </a:lnTo>
                <a:lnTo>
                  <a:pt x="217088" y="36864"/>
                </a:lnTo>
                <a:lnTo>
                  <a:pt x="210433" y="32181"/>
                </a:lnTo>
                <a:lnTo>
                  <a:pt x="203139" y="28106"/>
                </a:lnTo>
                <a:lnTo>
                  <a:pt x="175452" y="14723"/>
                </a:lnTo>
                <a:lnTo>
                  <a:pt x="169341" y="12658"/>
                </a:lnTo>
                <a:lnTo>
                  <a:pt x="163362" y="11281"/>
                </a:lnTo>
                <a:lnTo>
                  <a:pt x="157471" y="10363"/>
                </a:lnTo>
                <a:lnTo>
                  <a:pt x="151639" y="9751"/>
                </a:lnTo>
                <a:lnTo>
                  <a:pt x="145845" y="9343"/>
                </a:lnTo>
                <a:lnTo>
                  <a:pt x="135281" y="8890"/>
                </a:lnTo>
                <a:lnTo>
                  <a:pt x="127410" y="8688"/>
                </a:lnTo>
                <a:lnTo>
                  <a:pt x="101311" y="8541"/>
                </a:lnTo>
                <a:lnTo>
                  <a:pt x="98006" y="9489"/>
                </a:lnTo>
                <a:lnTo>
                  <a:pt x="88398" y="15314"/>
                </a:lnTo>
                <a:lnTo>
                  <a:pt x="85681" y="171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82"/>
          <p:cNvSpPr/>
          <p:nvPr/>
        </p:nvSpPr>
        <p:spPr>
          <a:xfrm>
            <a:off x="7220902" y="1062999"/>
            <a:ext cx="300039" cy="419996"/>
          </a:xfrm>
          <a:custGeom>
            <a:avLst/>
            <a:gdLst/>
            <a:ahLst/>
            <a:cxnLst/>
            <a:rect l="0" t="0" r="0" b="0"/>
            <a:pathLst>
              <a:path w="300039" h="419996">
                <a:moveTo>
                  <a:pt x="300038" y="25708"/>
                </a:moveTo>
                <a:lnTo>
                  <a:pt x="300038" y="17489"/>
                </a:lnTo>
                <a:lnTo>
                  <a:pt x="295487" y="12689"/>
                </a:lnTo>
                <a:lnTo>
                  <a:pt x="293194" y="11314"/>
                </a:lnTo>
                <a:lnTo>
                  <a:pt x="284437" y="8925"/>
                </a:lnTo>
                <a:lnTo>
                  <a:pt x="276354" y="2743"/>
                </a:lnTo>
                <a:lnTo>
                  <a:pt x="271097" y="1214"/>
                </a:lnTo>
                <a:lnTo>
                  <a:pt x="262781" y="353"/>
                </a:lnTo>
                <a:lnTo>
                  <a:pt x="254285" y="98"/>
                </a:lnTo>
                <a:lnTo>
                  <a:pt x="225238" y="0"/>
                </a:lnTo>
                <a:lnTo>
                  <a:pt x="219691" y="949"/>
                </a:lnTo>
                <a:lnTo>
                  <a:pt x="214088" y="2535"/>
                </a:lnTo>
                <a:lnTo>
                  <a:pt x="208448" y="4544"/>
                </a:lnTo>
                <a:lnTo>
                  <a:pt x="202783" y="5884"/>
                </a:lnTo>
                <a:lnTo>
                  <a:pt x="197101" y="6777"/>
                </a:lnTo>
                <a:lnTo>
                  <a:pt x="191409" y="7372"/>
                </a:lnTo>
                <a:lnTo>
                  <a:pt x="184756" y="7769"/>
                </a:lnTo>
                <a:lnTo>
                  <a:pt x="169743" y="8210"/>
                </a:lnTo>
                <a:lnTo>
                  <a:pt x="131797" y="8532"/>
                </a:lnTo>
                <a:lnTo>
                  <a:pt x="61712" y="8563"/>
                </a:lnTo>
                <a:lnTo>
                  <a:pt x="61144" y="9516"/>
                </a:lnTo>
                <a:lnTo>
                  <a:pt x="60513" y="13114"/>
                </a:lnTo>
                <a:lnTo>
                  <a:pt x="59392" y="14454"/>
                </a:lnTo>
                <a:lnTo>
                  <a:pt x="57692" y="15348"/>
                </a:lnTo>
                <a:lnTo>
                  <a:pt x="52671" y="16782"/>
                </a:lnTo>
                <a:lnTo>
                  <a:pt x="52259" y="17853"/>
                </a:lnTo>
                <a:lnTo>
                  <a:pt x="51544" y="29036"/>
                </a:lnTo>
                <a:lnTo>
                  <a:pt x="51436" y="70240"/>
                </a:lnTo>
                <a:lnTo>
                  <a:pt x="48896" y="79155"/>
                </a:lnTo>
                <a:lnTo>
                  <a:pt x="45544" y="89467"/>
                </a:lnTo>
                <a:lnTo>
                  <a:pt x="44054" y="100400"/>
                </a:lnTo>
                <a:lnTo>
                  <a:pt x="43393" y="111610"/>
                </a:lnTo>
                <a:lnTo>
                  <a:pt x="43216" y="117266"/>
                </a:lnTo>
                <a:lnTo>
                  <a:pt x="40480" y="128630"/>
                </a:lnTo>
                <a:lnTo>
                  <a:pt x="37041" y="140031"/>
                </a:lnTo>
                <a:lnTo>
                  <a:pt x="35513" y="151448"/>
                </a:lnTo>
                <a:lnTo>
                  <a:pt x="32294" y="160333"/>
                </a:lnTo>
                <a:lnTo>
                  <a:pt x="30101" y="164035"/>
                </a:lnTo>
                <a:lnTo>
                  <a:pt x="27666" y="173229"/>
                </a:lnTo>
                <a:lnTo>
                  <a:pt x="25631" y="183665"/>
                </a:lnTo>
                <a:lnTo>
                  <a:pt x="21552" y="194654"/>
                </a:lnTo>
                <a:lnTo>
                  <a:pt x="18451" y="206999"/>
                </a:lnTo>
                <a:lnTo>
                  <a:pt x="17403" y="219704"/>
                </a:lnTo>
                <a:lnTo>
                  <a:pt x="17168" y="231244"/>
                </a:lnTo>
                <a:lnTo>
                  <a:pt x="17145" y="240010"/>
                </a:lnTo>
                <a:lnTo>
                  <a:pt x="29077" y="228088"/>
                </a:lnTo>
                <a:lnTo>
                  <a:pt x="31767" y="226350"/>
                </a:lnTo>
                <a:lnTo>
                  <a:pt x="45469" y="221022"/>
                </a:lnTo>
                <a:lnTo>
                  <a:pt x="55451" y="216337"/>
                </a:lnTo>
                <a:lnTo>
                  <a:pt x="66237" y="211079"/>
                </a:lnTo>
                <a:lnTo>
                  <a:pt x="71780" y="209296"/>
                </a:lnTo>
                <a:lnTo>
                  <a:pt x="77381" y="208108"/>
                </a:lnTo>
                <a:lnTo>
                  <a:pt x="83020" y="207315"/>
                </a:lnTo>
                <a:lnTo>
                  <a:pt x="88685" y="205835"/>
                </a:lnTo>
                <a:lnTo>
                  <a:pt x="94366" y="203895"/>
                </a:lnTo>
                <a:lnTo>
                  <a:pt x="100058" y="201649"/>
                </a:lnTo>
                <a:lnTo>
                  <a:pt x="105758" y="200152"/>
                </a:lnTo>
                <a:lnTo>
                  <a:pt x="111463" y="199154"/>
                </a:lnTo>
                <a:lnTo>
                  <a:pt x="117171" y="198489"/>
                </a:lnTo>
                <a:lnTo>
                  <a:pt x="122882" y="198045"/>
                </a:lnTo>
                <a:lnTo>
                  <a:pt x="128594" y="197750"/>
                </a:lnTo>
                <a:lnTo>
                  <a:pt x="140020" y="197421"/>
                </a:lnTo>
                <a:lnTo>
                  <a:pt x="168593" y="197193"/>
                </a:lnTo>
                <a:lnTo>
                  <a:pt x="174308" y="198134"/>
                </a:lnTo>
                <a:lnTo>
                  <a:pt x="180023" y="199713"/>
                </a:lnTo>
                <a:lnTo>
                  <a:pt x="185738" y="201719"/>
                </a:lnTo>
                <a:lnTo>
                  <a:pt x="191452" y="203056"/>
                </a:lnTo>
                <a:lnTo>
                  <a:pt x="197167" y="203948"/>
                </a:lnTo>
                <a:lnTo>
                  <a:pt x="202882" y="204542"/>
                </a:lnTo>
                <a:lnTo>
                  <a:pt x="211773" y="207742"/>
                </a:lnTo>
                <a:lnTo>
                  <a:pt x="219851" y="212340"/>
                </a:lnTo>
                <a:lnTo>
                  <a:pt x="229792" y="217558"/>
                </a:lnTo>
                <a:lnTo>
                  <a:pt x="238020" y="225592"/>
                </a:lnTo>
                <a:lnTo>
                  <a:pt x="244852" y="235513"/>
                </a:lnTo>
                <a:lnTo>
                  <a:pt x="251063" y="246272"/>
                </a:lnTo>
                <a:lnTo>
                  <a:pt x="256998" y="257404"/>
                </a:lnTo>
                <a:lnTo>
                  <a:pt x="261859" y="268702"/>
                </a:lnTo>
                <a:lnTo>
                  <a:pt x="264020" y="280073"/>
                </a:lnTo>
                <a:lnTo>
                  <a:pt x="264979" y="291476"/>
                </a:lnTo>
                <a:lnTo>
                  <a:pt x="265235" y="297184"/>
                </a:lnTo>
                <a:lnTo>
                  <a:pt x="262980" y="308607"/>
                </a:lnTo>
                <a:lnTo>
                  <a:pt x="258803" y="320033"/>
                </a:lnTo>
                <a:lnTo>
                  <a:pt x="253771" y="331462"/>
                </a:lnTo>
                <a:lnTo>
                  <a:pt x="245820" y="342891"/>
                </a:lnTo>
                <a:lnTo>
                  <a:pt x="241032" y="348606"/>
                </a:lnTo>
                <a:lnTo>
                  <a:pt x="235936" y="353368"/>
                </a:lnTo>
                <a:lnTo>
                  <a:pt x="230633" y="357496"/>
                </a:lnTo>
                <a:lnTo>
                  <a:pt x="203884" y="375515"/>
                </a:lnTo>
                <a:lnTo>
                  <a:pt x="196883" y="380833"/>
                </a:lnTo>
                <a:lnTo>
                  <a:pt x="190310" y="386283"/>
                </a:lnTo>
                <a:lnTo>
                  <a:pt x="184024" y="391821"/>
                </a:lnTo>
                <a:lnTo>
                  <a:pt x="177927" y="396466"/>
                </a:lnTo>
                <a:lnTo>
                  <a:pt x="171959" y="400515"/>
                </a:lnTo>
                <a:lnTo>
                  <a:pt x="166074" y="404167"/>
                </a:lnTo>
                <a:lnTo>
                  <a:pt x="160245" y="407554"/>
                </a:lnTo>
                <a:lnTo>
                  <a:pt x="148690" y="413857"/>
                </a:lnTo>
                <a:lnTo>
                  <a:pt x="141989" y="415919"/>
                </a:lnTo>
                <a:lnTo>
                  <a:pt x="134665" y="417294"/>
                </a:lnTo>
                <a:lnTo>
                  <a:pt x="126923" y="418210"/>
                </a:lnTo>
                <a:lnTo>
                  <a:pt x="118906" y="418821"/>
                </a:lnTo>
                <a:lnTo>
                  <a:pt x="110703" y="419229"/>
                </a:lnTo>
                <a:lnTo>
                  <a:pt x="94921" y="419681"/>
                </a:lnTo>
                <a:lnTo>
                  <a:pt x="63323" y="419995"/>
                </a:lnTo>
                <a:lnTo>
                  <a:pt x="58408" y="419059"/>
                </a:lnTo>
                <a:lnTo>
                  <a:pt x="46939" y="414142"/>
                </a:lnTo>
                <a:lnTo>
                  <a:pt x="40547" y="412658"/>
                </a:lnTo>
                <a:lnTo>
                  <a:pt x="31991" y="409458"/>
                </a:lnTo>
                <a:lnTo>
                  <a:pt x="27043" y="407272"/>
                </a:lnTo>
                <a:lnTo>
                  <a:pt x="23743" y="404861"/>
                </a:lnTo>
                <a:lnTo>
                  <a:pt x="21544" y="402302"/>
                </a:lnTo>
                <a:lnTo>
                  <a:pt x="18148" y="396918"/>
                </a:lnTo>
                <a:lnTo>
                  <a:pt x="10022" y="387411"/>
                </a:lnTo>
                <a:lnTo>
                  <a:pt x="1978" y="379186"/>
                </a:lnTo>
                <a:lnTo>
                  <a:pt x="0" y="3771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83"/>
          <p:cNvSpPr/>
          <p:nvPr/>
        </p:nvSpPr>
        <p:spPr>
          <a:xfrm>
            <a:off x="7564201" y="1140142"/>
            <a:ext cx="277891" cy="360001"/>
          </a:xfrm>
          <a:custGeom>
            <a:avLst/>
            <a:gdLst/>
            <a:ahLst/>
            <a:cxnLst/>
            <a:rect l="0" t="0" r="0" b="0"/>
            <a:pathLst>
              <a:path w="277891" h="360001">
                <a:moveTo>
                  <a:pt x="119616" y="0"/>
                </a:moveTo>
                <a:lnTo>
                  <a:pt x="99143" y="20473"/>
                </a:lnTo>
                <a:lnTo>
                  <a:pt x="93689" y="28467"/>
                </a:lnTo>
                <a:lnTo>
                  <a:pt x="90902" y="33265"/>
                </a:lnTo>
                <a:lnTo>
                  <a:pt x="82724" y="41137"/>
                </a:lnTo>
                <a:lnTo>
                  <a:pt x="77876" y="44570"/>
                </a:lnTo>
                <a:lnTo>
                  <a:pt x="69950" y="53464"/>
                </a:lnTo>
                <a:lnTo>
                  <a:pt x="63252" y="63767"/>
                </a:lnTo>
                <a:lnTo>
                  <a:pt x="57101" y="74696"/>
                </a:lnTo>
                <a:lnTo>
                  <a:pt x="48652" y="85903"/>
                </a:lnTo>
                <a:lnTo>
                  <a:pt x="43732" y="91559"/>
                </a:lnTo>
                <a:lnTo>
                  <a:pt x="39499" y="97234"/>
                </a:lnTo>
                <a:lnTo>
                  <a:pt x="35725" y="102923"/>
                </a:lnTo>
                <a:lnTo>
                  <a:pt x="32256" y="108620"/>
                </a:lnTo>
                <a:lnTo>
                  <a:pt x="28991" y="115276"/>
                </a:lnTo>
                <a:lnTo>
                  <a:pt x="25862" y="122571"/>
                </a:lnTo>
                <a:lnTo>
                  <a:pt x="22823" y="130291"/>
                </a:lnTo>
                <a:lnTo>
                  <a:pt x="19845" y="137343"/>
                </a:lnTo>
                <a:lnTo>
                  <a:pt x="13996" y="150259"/>
                </a:lnTo>
                <a:lnTo>
                  <a:pt x="12055" y="157323"/>
                </a:lnTo>
                <a:lnTo>
                  <a:pt x="10762" y="164889"/>
                </a:lnTo>
                <a:lnTo>
                  <a:pt x="9899" y="172791"/>
                </a:lnTo>
                <a:lnTo>
                  <a:pt x="8371" y="179964"/>
                </a:lnTo>
                <a:lnTo>
                  <a:pt x="6400" y="186651"/>
                </a:lnTo>
                <a:lnTo>
                  <a:pt x="4134" y="193014"/>
                </a:lnTo>
                <a:lnTo>
                  <a:pt x="2623" y="199161"/>
                </a:lnTo>
                <a:lnTo>
                  <a:pt x="1616" y="205164"/>
                </a:lnTo>
                <a:lnTo>
                  <a:pt x="944" y="211071"/>
                </a:lnTo>
                <a:lnTo>
                  <a:pt x="496" y="217867"/>
                </a:lnTo>
                <a:lnTo>
                  <a:pt x="198" y="225254"/>
                </a:lnTo>
                <a:lnTo>
                  <a:pt x="0" y="233037"/>
                </a:lnTo>
                <a:lnTo>
                  <a:pt x="819" y="240131"/>
                </a:lnTo>
                <a:lnTo>
                  <a:pt x="2318" y="246765"/>
                </a:lnTo>
                <a:lnTo>
                  <a:pt x="4270" y="253092"/>
                </a:lnTo>
                <a:lnTo>
                  <a:pt x="5571" y="260168"/>
                </a:lnTo>
                <a:lnTo>
                  <a:pt x="6439" y="267743"/>
                </a:lnTo>
                <a:lnTo>
                  <a:pt x="7017" y="275650"/>
                </a:lnTo>
                <a:lnTo>
                  <a:pt x="9308" y="282827"/>
                </a:lnTo>
                <a:lnTo>
                  <a:pt x="12740" y="289516"/>
                </a:lnTo>
                <a:lnTo>
                  <a:pt x="16933" y="295881"/>
                </a:lnTo>
                <a:lnTo>
                  <a:pt x="24132" y="305493"/>
                </a:lnTo>
                <a:lnTo>
                  <a:pt x="30506" y="313892"/>
                </a:lnTo>
                <a:lnTo>
                  <a:pt x="36514" y="323975"/>
                </a:lnTo>
                <a:lnTo>
                  <a:pt x="42360" y="332266"/>
                </a:lnTo>
                <a:lnTo>
                  <a:pt x="45252" y="335811"/>
                </a:lnTo>
                <a:lnTo>
                  <a:pt x="53545" y="342289"/>
                </a:lnTo>
                <a:lnTo>
                  <a:pt x="58424" y="345350"/>
                </a:lnTo>
                <a:lnTo>
                  <a:pt x="63582" y="348344"/>
                </a:lnTo>
                <a:lnTo>
                  <a:pt x="74392" y="354209"/>
                </a:lnTo>
                <a:lnTo>
                  <a:pt x="83007" y="357451"/>
                </a:lnTo>
                <a:lnTo>
                  <a:pt x="90963" y="358892"/>
                </a:lnTo>
                <a:lnTo>
                  <a:pt x="95751" y="359277"/>
                </a:lnTo>
                <a:lnTo>
                  <a:pt x="100849" y="359533"/>
                </a:lnTo>
                <a:lnTo>
                  <a:pt x="111593" y="359817"/>
                </a:lnTo>
                <a:lnTo>
                  <a:pt x="134012" y="360000"/>
                </a:lnTo>
                <a:lnTo>
                  <a:pt x="138738" y="359063"/>
                </a:lnTo>
                <a:lnTo>
                  <a:pt x="146529" y="355481"/>
                </a:lnTo>
                <a:lnTo>
                  <a:pt x="150893" y="352240"/>
                </a:lnTo>
                <a:lnTo>
                  <a:pt x="155708" y="348174"/>
                </a:lnTo>
                <a:lnTo>
                  <a:pt x="165184" y="339529"/>
                </a:lnTo>
                <a:lnTo>
                  <a:pt x="172571" y="332512"/>
                </a:lnTo>
                <a:lnTo>
                  <a:pt x="176827" y="327402"/>
                </a:lnTo>
                <a:lnTo>
                  <a:pt x="181569" y="321138"/>
                </a:lnTo>
                <a:lnTo>
                  <a:pt x="186635" y="314104"/>
                </a:lnTo>
                <a:lnTo>
                  <a:pt x="191918" y="307511"/>
                </a:lnTo>
                <a:lnTo>
                  <a:pt x="197345" y="301210"/>
                </a:lnTo>
                <a:lnTo>
                  <a:pt x="202869" y="295104"/>
                </a:lnTo>
                <a:lnTo>
                  <a:pt x="207502" y="289128"/>
                </a:lnTo>
                <a:lnTo>
                  <a:pt x="211544" y="283240"/>
                </a:lnTo>
                <a:lnTo>
                  <a:pt x="219528" y="270664"/>
                </a:lnTo>
                <a:lnTo>
                  <a:pt x="229427" y="255550"/>
                </a:lnTo>
                <a:lnTo>
                  <a:pt x="233781" y="247519"/>
                </a:lnTo>
                <a:lnTo>
                  <a:pt x="237636" y="239308"/>
                </a:lnTo>
                <a:lnTo>
                  <a:pt x="241159" y="230976"/>
                </a:lnTo>
                <a:lnTo>
                  <a:pt x="245412" y="222564"/>
                </a:lnTo>
                <a:lnTo>
                  <a:pt x="250153" y="214099"/>
                </a:lnTo>
                <a:lnTo>
                  <a:pt x="255218" y="205597"/>
                </a:lnTo>
                <a:lnTo>
                  <a:pt x="258595" y="198025"/>
                </a:lnTo>
                <a:lnTo>
                  <a:pt x="260846" y="191072"/>
                </a:lnTo>
                <a:lnTo>
                  <a:pt x="262347" y="184531"/>
                </a:lnTo>
                <a:lnTo>
                  <a:pt x="264300" y="177313"/>
                </a:lnTo>
                <a:lnTo>
                  <a:pt x="269010" y="161673"/>
                </a:lnTo>
                <a:lnTo>
                  <a:pt x="277017" y="136803"/>
                </a:lnTo>
                <a:lnTo>
                  <a:pt x="277890" y="129302"/>
                </a:lnTo>
                <a:lnTo>
                  <a:pt x="277519" y="122397"/>
                </a:lnTo>
                <a:lnTo>
                  <a:pt x="276321" y="115888"/>
                </a:lnTo>
                <a:lnTo>
                  <a:pt x="275521" y="109643"/>
                </a:lnTo>
                <a:lnTo>
                  <a:pt x="274987" y="103576"/>
                </a:lnTo>
                <a:lnTo>
                  <a:pt x="274632" y="97625"/>
                </a:lnTo>
                <a:lnTo>
                  <a:pt x="273443" y="91754"/>
                </a:lnTo>
                <a:lnTo>
                  <a:pt x="271697" y="85934"/>
                </a:lnTo>
                <a:lnTo>
                  <a:pt x="267217" y="75340"/>
                </a:lnTo>
                <a:lnTo>
                  <a:pt x="259341" y="63069"/>
                </a:lnTo>
                <a:lnTo>
                  <a:pt x="253789" y="53113"/>
                </a:lnTo>
                <a:lnTo>
                  <a:pt x="250022" y="49696"/>
                </a:lnTo>
                <a:lnTo>
                  <a:pt x="245606" y="47418"/>
                </a:lnTo>
                <a:lnTo>
                  <a:pt x="240756" y="45900"/>
                </a:lnTo>
                <a:lnTo>
                  <a:pt x="235619" y="43935"/>
                </a:lnTo>
                <a:lnTo>
                  <a:pt x="230289" y="41672"/>
                </a:lnTo>
                <a:lnTo>
                  <a:pt x="224831" y="39212"/>
                </a:lnTo>
                <a:lnTo>
                  <a:pt x="219286" y="37571"/>
                </a:lnTo>
                <a:lnTo>
                  <a:pt x="213686" y="36477"/>
                </a:lnTo>
                <a:lnTo>
                  <a:pt x="208047" y="35748"/>
                </a:lnTo>
                <a:lnTo>
                  <a:pt x="202383" y="34310"/>
                </a:lnTo>
                <a:lnTo>
                  <a:pt x="196701" y="32398"/>
                </a:lnTo>
                <a:lnTo>
                  <a:pt x="191008" y="30171"/>
                </a:lnTo>
                <a:lnTo>
                  <a:pt x="186261" y="28687"/>
                </a:lnTo>
                <a:lnTo>
                  <a:pt x="178446" y="27037"/>
                </a:lnTo>
                <a:lnTo>
                  <a:pt x="174076" y="25645"/>
                </a:lnTo>
                <a:lnTo>
                  <a:pt x="169258" y="23764"/>
                </a:lnTo>
                <a:lnTo>
                  <a:pt x="156939" y="18452"/>
                </a:lnTo>
                <a:lnTo>
                  <a:pt x="150253" y="12982"/>
                </a:lnTo>
                <a:lnTo>
                  <a:pt x="147661" y="11512"/>
                </a:lnTo>
                <a:lnTo>
                  <a:pt x="139197" y="9153"/>
                </a:lnTo>
                <a:lnTo>
                  <a:pt x="136761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84"/>
          <p:cNvSpPr/>
          <p:nvPr/>
        </p:nvSpPr>
        <p:spPr>
          <a:xfrm>
            <a:off x="8001000" y="1071562"/>
            <a:ext cx="257176" cy="214314"/>
          </a:xfrm>
          <a:custGeom>
            <a:avLst/>
            <a:gdLst/>
            <a:ahLst/>
            <a:cxnLst/>
            <a:rect l="0" t="0" r="0" b="0"/>
            <a:pathLst>
              <a:path w="257176" h="214314">
                <a:moveTo>
                  <a:pt x="0" y="0"/>
                </a:moveTo>
                <a:lnTo>
                  <a:pt x="4550" y="4551"/>
                </a:lnTo>
                <a:lnTo>
                  <a:pt x="6843" y="5891"/>
                </a:lnTo>
                <a:lnTo>
                  <a:pt x="11931" y="7381"/>
                </a:lnTo>
                <a:lnTo>
                  <a:pt x="13669" y="8731"/>
                </a:lnTo>
                <a:lnTo>
                  <a:pt x="14828" y="10583"/>
                </a:lnTo>
                <a:lnTo>
                  <a:pt x="16115" y="15181"/>
                </a:lnTo>
                <a:lnTo>
                  <a:pt x="16687" y="20400"/>
                </a:lnTo>
                <a:lnTo>
                  <a:pt x="16942" y="25894"/>
                </a:lnTo>
                <a:lnTo>
                  <a:pt x="17009" y="28693"/>
                </a:lnTo>
                <a:lnTo>
                  <a:pt x="18007" y="31511"/>
                </a:lnTo>
                <a:lnTo>
                  <a:pt x="21656" y="37182"/>
                </a:lnTo>
                <a:lnTo>
                  <a:pt x="23912" y="42878"/>
                </a:lnTo>
                <a:lnTo>
                  <a:pt x="24914" y="48584"/>
                </a:lnTo>
                <a:lnTo>
                  <a:pt x="25360" y="54296"/>
                </a:lnTo>
                <a:lnTo>
                  <a:pt x="25559" y="60009"/>
                </a:lnTo>
                <a:lnTo>
                  <a:pt x="25611" y="62866"/>
                </a:lnTo>
                <a:lnTo>
                  <a:pt x="24695" y="65723"/>
                </a:lnTo>
                <a:lnTo>
                  <a:pt x="21135" y="71438"/>
                </a:lnTo>
                <a:lnTo>
                  <a:pt x="19804" y="75248"/>
                </a:lnTo>
                <a:lnTo>
                  <a:pt x="18919" y="79693"/>
                </a:lnTo>
                <a:lnTo>
                  <a:pt x="18327" y="84561"/>
                </a:lnTo>
                <a:lnTo>
                  <a:pt x="17933" y="88759"/>
                </a:lnTo>
                <a:lnTo>
                  <a:pt x="17670" y="92510"/>
                </a:lnTo>
                <a:lnTo>
                  <a:pt x="17495" y="95963"/>
                </a:lnTo>
                <a:lnTo>
                  <a:pt x="16426" y="99218"/>
                </a:lnTo>
                <a:lnTo>
                  <a:pt x="12698" y="105374"/>
                </a:lnTo>
                <a:lnTo>
                  <a:pt x="11322" y="109302"/>
                </a:lnTo>
                <a:lnTo>
                  <a:pt x="10405" y="113826"/>
                </a:lnTo>
                <a:lnTo>
                  <a:pt x="9794" y="118746"/>
                </a:lnTo>
                <a:lnTo>
                  <a:pt x="9387" y="122979"/>
                </a:lnTo>
                <a:lnTo>
                  <a:pt x="9115" y="126754"/>
                </a:lnTo>
                <a:lnTo>
                  <a:pt x="8680" y="135105"/>
                </a:lnTo>
                <a:lnTo>
                  <a:pt x="8604" y="141102"/>
                </a:lnTo>
                <a:lnTo>
                  <a:pt x="9545" y="143598"/>
                </a:lnTo>
                <a:lnTo>
                  <a:pt x="13133" y="148911"/>
                </a:lnTo>
                <a:lnTo>
                  <a:pt x="17305" y="154192"/>
                </a:lnTo>
                <a:lnTo>
                  <a:pt x="21344" y="158382"/>
                </a:lnTo>
                <a:lnTo>
                  <a:pt x="28854" y="163420"/>
                </a:lnTo>
                <a:lnTo>
                  <a:pt x="33524" y="166097"/>
                </a:lnTo>
                <a:lnTo>
                  <a:pt x="38541" y="167881"/>
                </a:lnTo>
                <a:lnTo>
                  <a:pt x="43791" y="169071"/>
                </a:lnTo>
                <a:lnTo>
                  <a:pt x="49196" y="169864"/>
                </a:lnTo>
                <a:lnTo>
                  <a:pt x="54705" y="170393"/>
                </a:lnTo>
                <a:lnTo>
                  <a:pt x="60282" y="170745"/>
                </a:lnTo>
                <a:lnTo>
                  <a:pt x="65906" y="170980"/>
                </a:lnTo>
                <a:lnTo>
                  <a:pt x="72512" y="172089"/>
                </a:lnTo>
                <a:lnTo>
                  <a:pt x="79774" y="173781"/>
                </a:lnTo>
                <a:lnTo>
                  <a:pt x="87472" y="175862"/>
                </a:lnTo>
                <a:lnTo>
                  <a:pt x="94509" y="177249"/>
                </a:lnTo>
                <a:lnTo>
                  <a:pt x="101107" y="178173"/>
                </a:lnTo>
                <a:lnTo>
                  <a:pt x="107409" y="178790"/>
                </a:lnTo>
                <a:lnTo>
                  <a:pt x="113516" y="180153"/>
                </a:lnTo>
                <a:lnTo>
                  <a:pt x="119492" y="182015"/>
                </a:lnTo>
                <a:lnTo>
                  <a:pt x="125381" y="184208"/>
                </a:lnTo>
                <a:lnTo>
                  <a:pt x="131212" y="185670"/>
                </a:lnTo>
                <a:lnTo>
                  <a:pt x="137004" y="186645"/>
                </a:lnTo>
                <a:lnTo>
                  <a:pt x="142771" y="187295"/>
                </a:lnTo>
                <a:lnTo>
                  <a:pt x="148521" y="188681"/>
                </a:lnTo>
                <a:lnTo>
                  <a:pt x="154258" y="190557"/>
                </a:lnTo>
                <a:lnTo>
                  <a:pt x="159989" y="192761"/>
                </a:lnTo>
                <a:lnTo>
                  <a:pt x="166668" y="194230"/>
                </a:lnTo>
                <a:lnTo>
                  <a:pt x="173976" y="195209"/>
                </a:lnTo>
                <a:lnTo>
                  <a:pt x="181707" y="195862"/>
                </a:lnTo>
                <a:lnTo>
                  <a:pt x="187813" y="197249"/>
                </a:lnTo>
                <a:lnTo>
                  <a:pt x="192836" y="199127"/>
                </a:lnTo>
                <a:lnTo>
                  <a:pt x="197136" y="201332"/>
                </a:lnTo>
                <a:lnTo>
                  <a:pt x="201910" y="202801"/>
                </a:lnTo>
                <a:lnTo>
                  <a:pt x="206996" y="203781"/>
                </a:lnTo>
                <a:lnTo>
                  <a:pt x="212293" y="204434"/>
                </a:lnTo>
                <a:lnTo>
                  <a:pt x="216775" y="205822"/>
                </a:lnTo>
                <a:lnTo>
                  <a:pt x="224297" y="209904"/>
                </a:lnTo>
                <a:lnTo>
                  <a:pt x="230815" y="212353"/>
                </a:lnTo>
                <a:lnTo>
                  <a:pt x="236887" y="213442"/>
                </a:lnTo>
                <a:lnTo>
                  <a:pt x="242761" y="213926"/>
                </a:lnTo>
                <a:lnTo>
                  <a:pt x="248546" y="214141"/>
                </a:lnTo>
                <a:lnTo>
                  <a:pt x="257175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85"/>
          <p:cNvSpPr/>
          <p:nvPr/>
        </p:nvSpPr>
        <p:spPr>
          <a:xfrm>
            <a:off x="8232457" y="1105852"/>
            <a:ext cx="42863" cy="428626"/>
          </a:xfrm>
          <a:custGeom>
            <a:avLst/>
            <a:gdLst/>
            <a:ahLst/>
            <a:cxnLst/>
            <a:rect l="0" t="0" r="0" b="0"/>
            <a:pathLst>
              <a:path w="42863" h="428626">
                <a:moveTo>
                  <a:pt x="0" y="0"/>
                </a:moveTo>
                <a:lnTo>
                  <a:pt x="0" y="54482"/>
                </a:lnTo>
                <a:lnTo>
                  <a:pt x="952" y="61086"/>
                </a:lnTo>
                <a:lnTo>
                  <a:pt x="2540" y="67394"/>
                </a:lnTo>
                <a:lnTo>
                  <a:pt x="4551" y="73504"/>
                </a:lnTo>
                <a:lnTo>
                  <a:pt x="5892" y="80435"/>
                </a:lnTo>
                <a:lnTo>
                  <a:pt x="6785" y="87914"/>
                </a:lnTo>
                <a:lnTo>
                  <a:pt x="7381" y="95757"/>
                </a:lnTo>
                <a:lnTo>
                  <a:pt x="7778" y="103843"/>
                </a:lnTo>
                <a:lnTo>
                  <a:pt x="8220" y="120447"/>
                </a:lnTo>
                <a:lnTo>
                  <a:pt x="8541" y="178869"/>
                </a:lnTo>
                <a:lnTo>
                  <a:pt x="7599" y="188778"/>
                </a:lnTo>
                <a:lnTo>
                  <a:pt x="6019" y="199195"/>
                </a:lnTo>
                <a:lnTo>
                  <a:pt x="4013" y="209949"/>
                </a:lnTo>
                <a:lnTo>
                  <a:pt x="2675" y="219976"/>
                </a:lnTo>
                <a:lnTo>
                  <a:pt x="1783" y="229518"/>
                </a:lnTo>
                <a:lnTo>
                  <a:pt x="1189" y="238737"/>
                </a:lnTo>
                <a:lnTo>
                  <a:pt x="792" y="248693"/>
                </a:lnTo>
                <a:lnTo>
                  <a:pt x="235" y="279956"/>
                </a:lnTo>
                <a:lnTo>
                  <a:pt x="31" y="325368"/>
                </a:lnTo>
                <a:lnTo>
                  <a:pt x="973" y="334070"/>
                </a:lnTo>
                <a:lnTo>
                  <a:pt x="2555" y="342728"/>
                </a:lnTo>
                <a:lnTo>
                  <a:pt x="4561" y="351358"/>
                </a:lnTo>
                <a:lnTo>
                  <a:pt x="6850" y="359016"/>
                </a:lnTo>
                <a:lnTo>
                  <a:pt x="9329" y="366027"/>
                </a:lnTo>
                <a:lnTo>
                  <a:pt x="11935" y="372605"/>
                </a:lnTo>
                <a:lnTo>
                  <a:pt x="13672" y="378896"/>
                </a:lnTo>
                <a:lnTo>
                  <a:pt x="14829" y="384995"/>
                </a:lnTo>
                <a:lnTo>
                  <a:pt x="15602" y="390966"/>
                </a:lnTo>
                <a:lnTo>
                  <a:pt x="17068" y="395899"/>
                </a:lnTo>
                <a:lnTo>
                  <a:pt x="18999" y="400140"/>
                </a:lnTo>
                <a:lnTo>
                  <a:pt x="21239" y="403920"/>
                </a:lnTo>
                <a:lnTo>
                  <a:pt x="22732" y="407393"/>
                </a:lnTo>
                <a:lnTo>
                  <a:pt x="23727" y="410660"/>
                </a:lnTo>
                <a:lnTo>
                  <a:pt x="24390" y="413791"/>
                </a:lnTo>
                <a:lnTo>
                  <a:pt x="25786" y="416831"/>
                </a:lnTo>
                <a:lnTo>
                  <a:pt x="27668" y="419810"/>
                </a:lnTo>
                <a:lnTo>
                  <a:pt x="29875" y="422748"/>
                </a:lnTo>
                <a:lnTo>
                  <a:pt x="32300" y="424707"/>
                </a:lnTo>
                <a:lnTo>
                  <a:pt x="34867" y="426013"/>
                </a:lnTo>
                <a:lnTo>
                  <a:pt x="42862" y="428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86"/>
          <p:cNvSpPr/>
          <p:nvPr/>
        </p:nvSpPr>
        <p:spPr>
          <a:xfrm>
            <a:off x="8369765" y="1131923"/>
            <a:ext cx="252984" cy="368113"/>
          </a:xfrm>
          <a:custGeom>
            <a:avLst/>
            <a:gdLst/>
            <a:ahLst/>
            <a:cxnLst/>
            <a:rect l="0" t="0" r="0" b="0"/>
            <a:pathLst>
              <a:path w="252984" h="368113">
                <a:moveTo>
                  <a:pt x="68432" y="8219"/>
                </a:moveTo>
                <a:lnTo>
                  <a:pt x="60213" y="0"/>
                </a:lnTo>
                <a:lnTo>
                  <a:pt x="59873" y="10243"/>
                </a:lnTo>
                <a:lnTo>
                  <a:pt x="59869" y="12426"/>
                </a:lnTo>
                <a:lnTo>
                  <a:pt x="58914" y="14834"/>
                </a:lnTo>
                <a:lnTo>
                  <a:pt x="55312" y="20049"/>
                </a:lnTo>
                <a:lnTo>
                  <a:pt x="53970" y="23726"/>
                </a:lnTo>
                <a:lnTo>
                  <a:pt x="52480" y="32891"/>
                </a:lnTo>
                <a:lnTo>
                  <a:pt x="49277" y="43314"/>
                </a:lnTo>
                <a:lnTo>
                  <a:pt x="47090" y="48761"/>
                </a:lnTo>
                <a:lnTo>
                  <a:pt x="39579" y="59893"/>
                </a:lnTo>
                <a:lnTo>
                  <a:pt x="34909" y="65528"/>
                </a:lnTo>
                <a:lnTo>
                  <a:pt x="31796" y="72143"/>
                </a:lnTo>
                <a:lnTo>
                  <a:pt x="29721" y="79410"/>
                </a:lnTo>
                <a:lnTo>
                  <a:pt x="28337" y="87112"/>
                </a:lnTo>
                <a:lnTo>
                  <a:pt x="26462" y="94152"/>
                </a:lnTo>
                <a:lnTo>
                  <a:pt x="24259" y="100750"/>
                </a:lnTo>
                <a:lnTo>
                  <a:pt x="21839" y="107054"/>
                </a:lnTo>
                <a:lnTo>
                  <a:pt x="16609" y="121678"/>
                </a:lnTo>
                <a:lnTo>
                  <a:pt x="5492" y="154350"/>
                </a:lnTo>
                <a:lnTo>
                  <a:pt x="3611" y="162790"/>
                </a:lnTo>
                <a:lnTo>
                  <a:pt x="2358" y="171274"/>
                </a:lnTo>
                <a:lnTo>
                  <a:pt x="1524" y="179787"/>
                </a:lnTo>
                <a:lnTo>
                  <a:pt x="965" y="187368"/>
                </a:lnTo>
                <a:lnTo>
                  <a:pt x="595" y="194326"/>
                </a:lnTo>
                <a:lnTo>
                  <a:pt x="347" y="200871"/>
                </a:lnTo>
                <a:lnTo>
                  <a:pt x="0" y="223733"/>
                </a:lnTo>
                <a:lnTo>
                  <a:pt x="903" y="230953"/>
                </a:lnTo>
                <a:lnTo>
                  <a:pt x="2458" y="237671"/>
                </a:lnTo>
                <a:lnTo>
                  <a:pt x="4447" y="244054"/>
                </a:lnTo>
                <a:lnTo>
                  <a:pt x="5773" y="251168"/>
                </a:lnTo>
                <a:lnTo>
                  <a:pt x="6657" y="258767"/>
                </a:lnTo>
                <a:lnTo>
                  <a:pt x="7246" y="266691"/>
                </a:lnTo>
                <a:lnTo>
                  <a:pt x="8591" y="273879"/>
                </a:lnTo>
                <a:lnTo>
                  <a:pt x="10441" y="280575"/>
                </a:lnTo>
                <a:lnTo>
                  <a:pt x="12626" y="286945"/>
                </a:lnTo>
                <a:lnTo>
                  <a:pt x="14082" y="293096"/>
                </a:lnTo>
                <a:lnTo>
                  <a:pt x="15054" y="299102"/>
                </a:lnTo>
                <a:lnTo>
                  <a:pt x="15702" y="305011"/>
                </a:lnTo>
                <a:lnTo>
                  <a:pt x="18961" y="314117"/>
                </a:lnTo>
                <a:lnTo>
                  <a:pt x="24538" y="322291"/>
                </a:lnTo>
                <a:lnTo>
                  <a:pt x="28692" y="327138"/>
                </a:lnTo>
                <a:lnTo>
                  <a:pt x="37435" y="336651"/>
                </a:lnTo>
                <a:lnTo>
                  <a:pt x="47712" y="347361"/>
                </a:lnTo>
                <a:lnTo>
                  <a:pt x="53826" y="353576"/>
                </a:lnTo>
                <a:lnTo>
                  <a:pt x="57743" y="356567"/>
                </a:lnTo>
                <a:lnTo>
                  <a:pt x="62258" y="359514"/>
                </a:lnTo>
                <a:lnTo>
                  <a:pt x="67173" y="362430"/>
                </a:lnTo>
                <a:lnTo>
                  <a:pt x="71403" y="364375"/>
                </a:lnTo>
                <a:lnTo>
                  <a:pt x="78642" y="366536"/>
                </a:lnTo>
                <a:lnTo>
                  <a:pt x="82860" y="367112"/>
                </a:lnTo>
                <a:lnTo>
                  <a:pt x="87575" y="367496"/>
                </a:lnTo>
                <a:lnTo>
                  <a:pt x="96943" y="367923"/>
                </a:lnTo>
                <a:lnTo>
                  <a:pt x="104282" y="368112"/>
                </a:lnTo>
                <a:lnTo>
                  <a:pt x="107571" y="367210"/>
                </a:lnTo>
                <a:lnTo>
                  <a:pt x="113767" y="363668"/>
                </a:lnTo>
                <a:lnTo>
                  <a:pt x="117706" y="362343"/>
                </a:lnTo>
                <a:lnTo>
                  <a:pt x="122236" y="361459"/>
                </a:lnTo>
                <a:lnTo>
                  <a:pt x="127162" y="360870"/>
                </a:lnTo>
                <a:lnTo>
                  <a:pt x="131398" y="358572"/>
                </a:lnTo>
                <a:lnTo>
                  <a:pt x="138645" y="350939"/>
                </a:lnTo>
                <a:lnTo>
                  <a:pt x="145040" y="343736"/>
                </a:lnTo>
                <a:lnTo>
                  <a:pt x="152010" y="336408"/>
                </a:lnTo>
                <a:lnTo>
                  <a:pt x="177488" y="310682"/>
                </a:lnTo>
                <a:lnTo>
                  <a:pt x="182093" y="305111"/>
                </a:lnTo>
                <a:lnTo>
                  <a:pt x="189751" y="293841"/>
                </a:lnTo>
                <a:lnTo>
                  <a:pt x="194079" y="288169"/>
                </a:lnTo>
                <a:lnTo>
                  <a:pt x="198869" y="282482"/>
                </a:lnTo>
                <a:lnTo>
                  <a:pt x="203967" y="276786"/>
                </a:lnTo>
                <a:lnTo>
                  <a:pt x="208319" y="270131"/>
                </a:lnTo>
                <a:lnTo>
                  <a:pt x="212172" y="262837"/>
                </a:lnTo>
                <a:lnTo>
                  <a:pt x="215693" y="255117"/>
                </a:lnTo>
                <a:lnTo>
                  <a:pt x="219946" y="248065"/>
                </a:lnTo>
                <a:lnTo>
                  <a:pt x="224687" y="241459"/>
                </a:lnTo>
                <a:lnTo>
                  <a:pt x="229751" y="235150"/>
                </a:lnTo>
                <a:lnTo>
                  <a:pt x="234081" y="229039"/>
                </a:lnTo>
                <a:lnTo>
                  <a:pt x="237920" y="223060"/>
                </a:lnTo>
                <a:lnTo>
                  <a:pt x="241431" y="217169"/>
                </a:lnTo>
                <a:lnTo>
                  <a:pt x="243773" y="210384"/>
                </a:lnTo>
                <a:lnTo>
                  <a:pt x="245333" y="203003"/>
                </a:lnTo>
                <a:lnTo>
                  <a:pt x="246373" y="195225"/>
                </a:lnTo>
                <a:lnTo>
                  <a:pt x="248019" y="187182"/>
                </a:lnTo>
                <a:lnTo>
                  <a:pt x="250070" y="178963"/>
                </a:lnTo>
                <a:lnTo>
                  <a:pt x="252388" y="170626"/>
                </a:lnTo>
                <a:lnTo>
                  <a:pt x="252983" y="163163"/>
                </a:lnTo>
                <a:lnTo>
                  <a:pt x="252426" y="156282"/>
                </a:lnTo>
                <a:lnTo>
                  <a:pt x="251102" y="149790"/>
                </a:lnTo>
                <a:lnTo>
                  <a:pt x="250220" y="143557"/>
                </a:lnTo>
                <a:lnTo>
                  <a:pt x="249631" y="137497"/>
                </a:lnTo>
                <a:lnTo>
                  <a:pt x="249239" y="131552"/>
                </a:lnTo>
                <a:lnTo>
                  <a:pt x="248977" y="125683"/>
                </a:lnTo>
                <a:lnTo>
                  <a:pt x="248687" y="114083"/>
                </a:lnTo>
                <a:lnTo>
                  <a:pt x="247657" y="108323"/>
                </a:lnTo>
                <a:lnTo>
                  <a:pt x="243972" y="96842"/>
                </a:lnTo>
                <a:lnTo>
                  <a:pt x="241701" y="85390"/>
                </a:lnTo>
                <a:lnTo>
                  <a:pt x="241095" y="79669"/>
                </a:lnTo>
                <a:lnTo>
                  <a:pt x="237881" y="70772"/>
                </a:lnTo>
                <a:lnTo>
                  <a:pt x="232326" y="62690"/>
                </a:lnTo>
                <a:lnTo>
                  <a:pt x="228176" y="57868"/>
                </a:lnTo>
                <a:lnTo>
                  <a:pt x="219440" y="48383"/>
                </a:lnTo>
                <a:lnTo>
                  <a:pt x="209166" y="37688"/>
                </a:lnTo>
                <a:lnTo>
                  <a:pt x="203053" y="31476"/>
                </a:lnTo>
                <a:lnTo>
                  <a:pt x="199138" y="29439"/>
                </a:lnTo>
                <a:lnTo>
                  <a:pt x="194621" y="28081"/>
                </a:lnTo>
                <a:lnTo>
                  <a:pt x="189706" y="27175"/>
                </a:lnTo>
                <a:lnTo>
                  <a:pt x="184524" y="25619"/>
                </a:lnTo>
                <a:lnTo>
                  <a:pt x="179164" y="23629"/>
                </a:lnTo>
                <a:lnTo>
                  <a:pt x="173686" y="21350"/>
                </a:lnTo>
                <a:lnTo>
                  <a:pt x="168129" y="19830"/>
                </a:lnTo>
                <a:lnTo>
                  <a:pt x="162519" y="18817"/>
                </a:lnTo>
                <a:lnTo>
                  <a:pt x="156875" y="18142"/>
                </a:lnTo>
                <a:lnTo>
                  <a:pt x="151206" y="17692"/>
                </a:lnTo>
                <a:lnTo>
                  <a:pt x="145522" y="17392"/>
                </a:lnTo>
                <a:lnTo>
                  <a:pt x="134127" y="17058"/>
                </a:lnTo>
                <a:lnTo>
                  <a:pt x="96688" y="16807"/>
                </a:lnTo>
                <a:lnTo>
                  <a:pt x="92985" y="16802"/>
                </a:lnTo>
                <a:lnTo>
                  <a:pt x="88610" y="17751"/>
                </a:lnTo>
                <a:lnTo>
                  <a:pt x="83790" y="19336"/>
                </a:lnTo>
                <a:lnTo>
                  <a:pt x="78671" y="21345"/>
                </a:lnTo>
                <a:lnTo>
                  <a:pt x="73352" y="22685"/>
                </a:lnTo>
                <a:lnTo>
                  <a:pt x="67902" y="23578"/>
                </a:lnTo>
                <a:lnTo>
                  <a:pt x="62365" y="24173"/>
                </a:lnTo>
                <a:lnTo>
                  <a:pt x="57719" y="25523"/>
                </a:lnTo>
                <a:lnTo>
                  <a:pt x="50019" y="29562"/>
                </a:lnTo>
                <a:lnTo>
                  <a:pt x="42715" y="339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4413" y="0"/>
            <a:ext cx="71151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244"/>
          <p:cNvSpPr/>
          <p:nvPr/>
        </p:nvSpPr>
        <p:spPr>
          <a:xfrm>
            <a:off x="877283" y="1354925"/>
            <a:ext cx="316603" cy="290996"/>
          </a:xfrm>
          <a:custGeom>
            <a:avLst/>
            <a:gdLst/>
            <a:ahLst/>
            <a:cxnLst/>
            <a:rect l="0" t="0" r="0" b="0"/>
            <a:pathLst>
              <a:path w="316603" h="290996">
                <a:moveTo>
                  <a:pt x="8541" y="50965"/>
                </a:moveTo>
                <a:lnTo>
                  <a:pt x="1161" y="50965"/>
                </a:lnTo>
                <a:lnTo>
                  <a:pt x="763" y="50012"/>
                </a:lnTo>
                <a:lnTo>
                  <a:pt x="0" y="42745"/>
                </a:lnTo>
                <a:lnTo>
                  <a:pt x="4529" y="42497"/>
                </a:lnTo>
                <a:lnTo>
                  <a:pt x="11838" y="39899"/>
                </a:lnTo>
                <a:lnTo>
                  <a:pt x="20484" y="35569"/>
                </a:lnTo>
                <a:lnTo>
                  <a:pt x="27502" y="30469"/>
                </a:lnTo>
                <a:lnTo>
                  <a:pt x="32612" y="27776"/>
                </a:lnTo>
                <a:lnTo>
                  <a:pt x="38876" y="25028"/>
                </a:lnTo>
                <a:lnTo>
                  <a:pt x="45909" y="22244"/>
                </a:lnTo>
                <a:lnTo>
                  <a:pt x="53456" y="20387"/>
                </a:lnTo>
                <a:lnTo>
                  <a:pt x="61344" y="19150"/>
                </a:lnTo>
                <a:lnTo>
                  <a:pt x="69461" y="18325"/>
                </a:lnTo>
                <a:lnTo>
                  <a:pt x="77729" y="16822"/>
                </a:lnTo>
                <a:lnTo>
                  <a:pt x="86099" y="14868"/>
                </a:lnTo>
                <a:lnTo>
                  <a:pt x="94537" y="12613"/>
                </a:lnTo>
                <a:lnTo>
                  <a:pt x="111532" y="7567"/>
                </a:lnTo>
                <a:lnTo>
                  <a:pt x="120064" y="4888"/>
                </a:lnTo>
                <a:lnTo>
                  <a:pt x="128610" y="3102"/>
                </a:lnTo>
                <a:lnTo>
                  <a:pt x="137164" y="1911"/>
                </a:lnTo>
                <a:lnTo>
                  <a:pt x="145725" y="1117"/>
                </a:lnTo>
                <a:lnTo>
                  <a:pt x="153337" y="588"/>
                </a:lnTo>
                <a:lnTo>
                  <a:pt x="160317" y="235"/>
                </a:lnTo>
                <a:lnTo>
                  <a:pt x="166875" y="0"/>
                </a:lnTo>
                <a:lnTo>
                  <a:pt x="174105" y="796"/>
                </a:lnTo>
                <a:lnTo>
                  <a:pt x="181782" y="2279"/>
                </a:lnTo>
                <a:lnTo>
                  <a:pt x="189758" y="4220"/>
                </a:lnTo>
                <a:lnTo>
                  <a:pt x="196980" y="5514"/>
                </a:lnTo>
                <a:lnTo>
                  <a:pt x="203699" y="6377"/>
                </a:lnTo>
                <a:lnTo>
                  <a:pt x="210084" y="6952"/>
                </a:lnTo>
                <a:lnTo>
                  <a:pt x="214341" y="9240"/>
                </a:lnTo>
                <a:lnTo>
                  <a:pt x="217178" y="12671"/>
                </a:lnTo>
                <a:lnTo>
                  <a:pt x="221284" y="20610"/>
                </a:lnTo>
                <a:lnTo>
                  <a:pt x="226284" y="27314"/>
                </a:lnTo>
                <a:lnTo>
                  <a:pt x="227998" y="31387"/>
                </a:lnTo>
                <a:lnTo>
                  <a:pt x="229141" y="36008"/>
                </a:lnTo>
                <a:lnTo>
                  <a:pt x="229903" y="40994"/>
                </a:lnTo>
                <a:lnTo>
                  <a:pt x="229458" y="46222"/>
                </a:lnTo>
                <a:lnTo>
                  <a:pt x="228209" y="51613"/>
                </a:lnTo>
                <a:lnTo>
                  <a:pt x="226424" y="57112"/>
                </a:lnTo>
                <a:lnTo>
                  <a:pt x="224282" y="62683"/>
                </a:lnTo>
                <a:lnTo>
                  <a:pt x="221901" y="68302"/>
                </a:lnTo>
                <a:lnTo>
                  <a:pt x="219361" y="73953"/>
                </a:lnTo>
                <a:lnTo>
                  <a:pt x="215763" y="79625"/>
                </a:lnTo>
                <a:lnTo>
                  <a:pt x="211459" y="85312"/>
                </a:lnTo>
                <a:lnTo>
                  <a:pt x="206685" y="91007"/>
                </a:lnTo>
                <a:lnTo>
                  <a:pt x="200645" y="96710"/>
                </a:lnTo>
                <a:lnTo>
                  <a:pt x="193760" y="102416"/>
                </a:lnTo>
                <a:lnTo>
                  <a:pt x="186313" y="108126"/>
                </a:lnTo>
                <a:lnTo>
                  <a:pt x="179443" y="112885"/>
                </a:lnTo>
                <a:lnTo>
                  <a:pt x="172958" y="117009"/>
                </a:lnTo>
                <a:lnTo>
                  <a:pt x="166730" y="120712"/>
                </a:lnTo>
                <a:lnTo>
                  <a:pt x="160673" y="125085"/>
                </a:lnTo>
                <a:lnTo>
                  <a:pt x="154730" y="129906"/>
                </a:lnTo>
                <a:lnTo>
                  <a:pt x="148863" y="135025"/>
                </a:lnTo>
                <a:lnTo>
                  <a:pt x="143047" y="139390"/>
                </a:lnTo>
                <a:lnTo>
                  <a:pt x="137264" y="143252"/>
                </a:lnTo>
                <a:lnTo>
                  <a:pt x="131504" y="146780"/>
                </a:lnTo>
                <a:lnTo>
                  <a:pt x="122564" y="150699"/>
                </a:lnTo>
                <a:lnTo>
                  <a:pt x="118846" y="151744"/>
                </a:lnTo>
                <a:lnTo>
                  <a:pt x="116368" y="153393"/>
                </a:lnTo>
                <a:lnTo>
                  <a:pt x="114716" y="155445"/>
                </a:lnTo>
                <a:lnTo>
                  <a:pt x="111605" y="162000"/>
                </a:lnTo>
                <a:lnTo>
                  <a:pt x="118809" y="154990"/>
                </a:lnTo>
                <a:lnTo>
                  <a:pt x="124542" y="151808"/>
                </a:lnTo>
                <a:lnTo>
                  <a:pt x="132487" y="147219"/>
                </a:lnTo>
                <a:lnTo>
                  <a:pt x="139193" y="142004"/>
                </a:lnTo>
                <a:lnTo>
                  <a:pt x="144220" y="140233"/>
                </a:lnTo>
                <a:lnTo>
                  <a:pt x="150429" y="139052"/>
                </a:lnTo>
                <a:lnTo>
                  <a:pt x="157426" y="138264"/>
                </a:lnTo>
                <a:lnTo>
                  <a:pt x="163995" y="136787"/>
                </a:lnTo>
                <a:lnTo>
                  <a:pt x="170280" y="134849"/>
                </a:lnTo>
                <a:lnTo>
                  <a:pt x="183295" y="130157"/>
                </a:lnTo>
                <a:lnTo>
                  <a:pt x="198605" y="124896"/>
                </a:lnTo>
                <a:lnTo>
                  <a:pt x="206688" y="123112"/>
                </a:lnTo>
                <a:lnTo>
                  <a:pt x="214934" y="121923"/>
                </a:lnTo>
                <a:lnTo>
                  <a:pt x="223289" y="121130"/>
                </a:lnTo>
                <a:lnTo>
                  <a:pt x="231716" y="120602"/>
                </a:lnTo>
                <a:lnTo>
                  <a:pt x="248700" y="120014"/>
                </a:lnTo>
                <a:lnTo>
                  <a:pt x="269776" y="119684"/>
                </a:lnTo>
                <a:lnTo>
                  <a:pt x="276043" y="120590"/>
                </a:lnTo>
                <a:lnTo>
                  <a:pt x="282126" y="122146"/>
                </a:lnTo>
                <a:lnTo>
                  <a:pt x="288086" y="124137"/>
                </a:lnTo>
                <a:lnTo>
                  <a:pt x="297248" y="128888"/>
                </a:lnTo>
                <a:lnTo>
                  <a:pt x="304496" y="134175"/>
                </a:lnTo>
                <a:lnTo>
                  <a:pt x="310892" y="139699"/>
                </a:lnTo>
                <a:lnTo>
                  <a:pt x="312978" y="142506"/>
                </a:lnTo>
                <a:lnTo>
                  <a:pt x="315297" y="148165"/>
                </a:lnTo>
                <a:lnTo>
                  <a:pt x="316327" y="156395"/>
                </a:lnTo>
                <a:lnTo>
                  <a:pt x="316602" y="161256"/>
                </a:lnTo>
                <a:lnTo>
                  <a:pt x="315833" y="165450"/>
                </a:lnTo>
                <a:lnTo>
                  <a:pt x="312438" y="172649"/>
                </a:lnTo>
                <a:lnTo>
                  <a:pt x="305214" y="181564"/>
                </a:lnTo>
                <a:lnTo>
                  <a:pt x="300621" y="186609"/>
                </a:lnTo>
                <a:lnTo>
                  <a:pt x="290437" y="197293"/>
                </a:lnTo>
                <a:lnTo>
                  <a:pt x="285054" y="202810"/>
                </a:lnTo>
                <a:lnTo>
                  <a:pt x="279561" y="207440"/>
                </a:lnTo>
                <a:lnTo>
                  <a:pt x="273994" y="211479"/>
                </a:lnTo>
                <a:lnTo>
                  <a:pt x="246820" y="229356"/>
                </a:lnTo>
                <a:lnTo>
                  <a:pt x="239784" y="234662"/>
                </a:lnTo>
                <a:lnTo>
                  <a:pt x="233188" y="240105"/>
                </a:lnTo>
                <a:lnTo>
                  <a:pt x="226886" y="245638"/>
                </a:lnTo>
                <a:lnTo>
                  <a:pt x="219827" y="250279"/>
                </a:lnTo>
                <a:lnTo>
                  <a:pt x="212263" y="254326"/>
                </a:lnTo>
                <a:lnTo>
                  <a:pt x="204364" y="257976"/>
                </a:lnTo>
                <a:lnTo>
                  <a:pt x="197192" y="262315"/>
                </a:lnTo>
                <a:lnTo>
                  <a:pt x="190506" y="267112"/>
                </a:lnTo>
                <a:lnTo>
                  <a:pt x="184144" y="272215"/>
                </a:lnTo>
                <a:lnTo>
                  <a:pt x="177044" y="275618"/>
                </a:lnTo>
                <a:lnTo>
                  <a:pt x="169454" y="277886"/>
                </a:lnTo>
                <a:lnTo>
                  <a:pt x="161537" y="279398"/>
                </a:lnTo>
                <a:lnTo>
                  <a:pt x="155306" y="281359"/>
                </a:lnTo>
                <a:lnTo>
                  <a:pt x="145843" y="286077"/>
                </a:lnTo>
                <a:lnTo>
                  <a:pt x="141033" y="287716"/>
                </a:lnTo>
                <a:lnTo>
                  <a:pt x="135922" y="288809"/>
                </a:lnTo>
                <a:lnTo>
                  <a:pt x="126115" y="290023"/>
                </a:lnTo>
                <a:lnTo>
                  <a:pt x="118581" y="290563"/>
                </a:lnTo>
                <a:lnTo>
                  <a:pt x="109518" y="290803"/>
                </a:lnTo>
                <a:lnTo>
                  <a:pt x="85694" y="2909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45"/>
          <p:cNvSpPr/>
          <p:nvPr/>
        </p:nvSpPr>
        <p:spPr>
          <a:xfrm>
            <a:off x="1237301" y="1388744"/>
            <a:ext cx="230835" cy="248172"/>
          </a:xfrm>
          <a:custGeom>
            <a:avLst/>
            <a:gdLst/>
            <a:ahLst/>
            <a:cxnLst/>
            <a:rect l="0" t="0" r="0" b="0"/>
            <a:pathLst>
              <a:path w="230835" h="248172">
                <a:moveTo>
                  <a:pt x="34286" y="0"/>
                </a:moveTo>
                <a:lnTo>
                  <a:pt x="34286" y="20152"/>
                </a:lnTo>
                <a:lnTo>
                  <a:pt x="32381" y="22960"/>
                </a:lnTo>
                <a:lnTo>
                  <a:pt x="25184" y="28620"/>
                </a:lnTo>
                <a:lnTo>
                  <a:pt x="22503" y="32415"/>
                </a:lnTo>
                <a:lnTo>
                  <a:pt x="20716" y="36850"/>
                </a:lnTo>
                <a:lnTo>
                  <a:pt x="19524" y="41712"/>
                </a:lnTo>
                <a:lnTo>
                  <a:pt x="17777" y="46858"/>
                </a:lnTo>
                <a:lnTo>
                  <a:pt x="15660" y="52194"/>
                </a:lnTo>
                <a:lnTo>
                  <a:pt x="13296" y="57656"/>
                </a:lnTo>
                <a:lnTo>
                  <a:pt x="8130" y="68805"/>
                </a:lnTo>
                <a:lnTo>
                  <a:pt x="5418" y="74445"/>
                </a:lnTo>
                <a:lnTo>
                  <a:pt x="3611" y="79158"/>
                </a:lnTo>
                <a:lnTo>
                  <a:pt x="2406" y="83252"/>
                </a:lnTo>
                <a:lnTo>
                  <a:pt x="1603" y="86934"/>
                </a:lnTo>
                <a:lnTo>
                  <a:pt x="1067" y="91294"/>
                </a:lnTo>
                <a:lnTo>
                  <a:pt x="710" y="96105"/>
                </a:lnTo>
                <a:lnTo>
                  <a:pt x="472" y="101218"/>
                </a:lnTo>
                <a:lnTo>
                  <a:pt x="208" y="111979"/>
                </a:lnTo>
                <a:lnTo>
                  <a:pt x="0" y="168602"/>
                </a:lnTo>
                <a:lnTo>
                  <a:pt x="951" y="174314"/>
                </a:lnTo>
                <a:lnTo>
                  <a:pt x="2538" y="180027"/>
                </a:lnTo>
                <a:lnTo>
                  <a:pt x="4548" y="185741"/>
                </a:lnTo>
                <a:lnTo>
                  <a:pt x="5888" y="191455"/>
                </a:lnTo>
                <a:lnTo>
                  <a:pt x="6782" y="197169"/>
                </a:lnTo>
                <a:lnTo>
                  <a:pt x="7377" y="202884"/>
                </a:lnTo>
                <a:lnTo>
                  <a:pt x="9679" y="207646"/>
                </a:lnTo>
                <a:lnTo>
                  <a:pt x="13119" y="211773"/>
                </a:lnTo>
                <a:lnTo>
                  <a:pt x="17317" y="215477"/>
                </a:lnTo>
                <a:lnTo>
                  <a:pt x="21068" y="219852"/>
                </a:lnTo>
                <a:lnTo>
                  <a:pt x="24522" y="224673"/>
                </a:lnTo>
                <a:lnTo>
                  <a:pt x="27777" y="229792"/>
                </a:lnTo>
                <a:lnTo>
                  <a:pt x="30899" y="233205"/>
                </a:lnTo>
                <a:lnTo>
                  <a:pt x="33933" y="235480"/>
                </a:lnTo>
                <a:lnTo>
                  <a:pt x="50197" y="243683"/>
                </a:lnTo>
                <a:lnTo>
                  <a:pt x="55371" y="245323"/>
                </a:lnTo>
                <a:lnTo>
                  <a:pt x="60725" y="246416"/>
                </a:lnTo>
                <a:lnTo>
                  <a:pt x="66199" y="247145"/>
                </a:lnTo>
                <a:lnTo>
                  <a:pt x="72707" y="247631"/>
                </a:lnTo>
                <a:lnTo>
                  <a:pt x="79902" y="247955"/>
                </a:lnTo>
                <a:lnTo>
                  <a:pt x="87557" y="248171"/>
                </a:lnTo>
                <a:lnTo>
                  <a:pt x="94565" y="247363"/>
                </a:lnTo>
                <a:lnTo>
                  <a:pt x="101142" y="245871"/>
                </a:lnTo>
                <a:lnTo>
                  <a:pt x="107432" y="243924"/>
                </a:lnTo>
                <a:lnTo>
                  <a:pt x="114482" y="242626"/>
                </a:lnTo>
                <a:lnTo>
                  <a:pt x="122040" y="241761"/>
                </a:lnTo>
                <a:lnTo>
                  <a:pt x="129936" y="241184"/>
                </a:lnTo>
                <a:lnTo>
                  <a:pt x="137105" y="238895"/>
                </a:lnTo>
                <a:lnTo>
                  <a:pt x="143790" y="235463"/>
                </a:lnTo>
                <a:lnTo>
                  <a:pt x="150151" y="231271"/>
                </a:lnTo>
                <a:lnTo>
                  <a:pt x="156297" y="227523"/>
                </a:lnTo>
                <a:lnTo>
                  <a:pt x="162299" y="224072"/>
                </a:lnTo>
                <a:lnTo>
                  <a:pt x="174048" y="217698"/>
                </a:lnTo>
                <a:lnTo>
                  <a:pt x="185620" y="211690"/>
                </a:lnTo>
                <a:lnTo>
                  <a:pt x="190420" y="207802"/>
                </a:lnTo>
                <a:lnTo>
                  <a:pt x="194573" y="203305"/>
                </a:lnTo>
                <a:lnTo>
                  <a:pt x="198294" y="198402"/>
                </a:lnTo>
                <a:lnTo>
                  <a:pt x="202680" y="194180"/>
                </a:lnTo>
                <a:lnTo>
                  <a:pt x="207508" y="190414"/>
                </a:lnTo>
                <a:lnTo>
                  <a:pt x="212633" y="186950"/>
                </a:lnTo>
                <a:lnTo>
                  <a:pt x="217001" y="183689"/>
                </a:lnTo>
                <a:lnTo>
                  <a:pt x="220866" y="180562"/>
                </a:lnTo>
                <a:lnTo>
                  <a:pt x="224395" y="177525"/>
                </a:lnTo>
                <a:lnTo>
                  <a:pt x="226748" y="174547"/>
                </a:lnTo>
                <a:lnTo>
                  <a:pt x="229362" y="168699"/>
                </a:lnTo>
                <a:lnTo>
                  <a:pt x="230524" y="162925"/>
                </a:lnTo>
                <a:lnTo>
                  <a:pt x="230834" y="160052"/>
                </a:lnTo>
                <a:lnTo>
                  <a:pt x="230088" y="157184"/>
                </a:lnTo>
                <a:lnTo>
                  <a:pt x="226719" y="151457"/>
                </a:lnTo>
                <a:lnTo>
                  <a:pt x="224587" y="145737"/>
                </a:lnTo>
                <a:lnTo>
                  <a:pt x="224018" y="142878"/>
                </a:lnTo>
                <a:lnTo>
                  <a:pt x="221734" y="140972"/>
                </a:lnTo>
                <a:lnTo>
                  <a:pt x="218306" y="139702"/>
                </a:lnTo>
                <a:lnTo>
                  <a:pt x="214116" y="138855"/>
                </a:lnTo>
                <a:lnTo>
                  <a:pt x="206921" y="137913"/>
                </a:lnTo>
                <a:lnTo>
                  <a:pt x="203668" y="137663"/>
                </a:lnTo>
                <a:lnTo>
                  <a:pt x="199595" y="137495"/>
                </a:lnTo>
                <a:lnTo>
                  <a:pt x="189989" y="137309"/>
                </a:lnTo>
                <a:lnTo>
                  <a:pt x="184761" y="138212"/>
                </a:lnTo>
                <a:lnTo>
                  <a:pt x="179370" y="139767"/>
                </a:lnTo>
                <a:lnTo>
                  <a:pt x="173871" y="141755"/>
                </a:lnTo>
                <a:lnTo>
                  <a:pt x="168300" y="144034"/>
                </a:lnTo>
                <a:lnTo>
                  <a:pt x="162681" y="146505"/>
                </a:lnTo>
                <a:lnTo>
                  <a:pt x="151358" y="151791"/>
                </a:lnTo>
                <a:lnTo>
                  <a:pt x="139976" y="157316"/>
                </a:lnTo>
                <a:lnTo>
                  <a:pt x="135225" y="160122"/>
                </a:lnTo>
                <a:lnTo>
                  <a:pt x="131107" y="162946"/>
                </a:lnTo>
                <a:lnTo>
                  <a:pt x="127408" y="165781"/>
                </a:lnTo>
                <a:lnTo>
                  <a:pt x="123037" y="168623"/>
                </a:lnTo>
                <a:lnTo>
                  <a:pt x="118219" y="171471"/>
                </a:lnTo>
                <a:lnTo>
                  <a:pt x="113101" y="174321"/>
                </a:lnTo>
                <a:lnTo>
                  <a:pt x="107784" y="178127"/>
                </a:lnTo>
                <a:lnTo>
                  <a:pt x="102335" y="182569"/>
                </a:lnTo>
                <a:lnTo>
                  <a:pt x="92152" y="191632"/>
                </a:lnTo>
                <a:lnTo>
                  <a:pt x="84452" y="198835"/>
                </a:lnTo>
                <a:lnTo>
                  <a:pt x="81065" y="203042"/>
                </a:lnTo>
                <a:lnTo>
                  <a:pt x="77854" y="207752"/>
                </a:lnTo>
                <a:lnTo>
                  <a:pt x="70409" y="219896"/>
                </a:lnTo>
                <a:lnTo>
                  <a:pt x="69391" y="224097"/>
                </a:lnTo>
                <a:lnTo>
                  <a:pt x="69119" y="226551"/>
                </a:lnTo>
                <a:lnTo>
                  <a:pt x="67985" y="229139"/>
                </a:lnTo>
                <a:lnTo>
                  <a:pt x="64186" y="234555"/>
                </a:lnTo>
                <a:lnTo>
                  <a:pt x="63744" y="236380"/>
                </a:lnTo>
                <a:lnTo>
                  <a:pt x="64402" y="237597"/>
                </a:lnTo>
                <a:lnTo>
                  <a:pt x="65794" y="238408"/>
                </a:lnTo>
                <a:lnTo>
                  <a:pt x="69879" y="239309"/>
                </a:lnTo>
                <a:lnTo>
                  <a:pt x="74870" y="239710"/>
                </a:lnTo>
                <a:lnTo>
                  <a:pt x="80263" y="239888"/>
                </a:lnTo>
                <a:lnTo>
                  <a:pt x="94293" y="24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46"/>
          <p:cNvSpPr/>
          <p:nvPr/>
        </p:nvSpPr>
        <p:spPr>
          <a:xfrm>
            <a:off x="1489944" y="1380525"/>
            <a:ext cx="244398" cy="290607"/>
          </a:xfrm>
          <a:custGeom>
            <a:avLst/>
            <a:gdLst/>
            <a:ahLst/>
            <a:cxnLst/>
            <a:rect l="0" t="0" r="0" b="0"/>
            <a:pathLst>
              <a:path w="244398" h="290607">
                <a:moveTo>
                  <a:pt x="115970" y="8219"/>
                </a:moveTo>
                <a:lnTo>
                  <a:pt x="115970" y="3669"/>
                </a:lnTo>
                <a:lnTo>
                  <a:pt x="115018" y="2328"/>
                </a:lnTo>
                <a:lnTo>
                  <a:pt x="113430" y="1435"/>
                </a:lnTo>
                <a:lnTo>
                  <a:pt x="108590" y="0"/>
                </a:lnTo>
                <a:lnTo>
                  <a:pt x="105387" y="2344"/>
                </a:lnTo>
                <a:lnTo>
                  <a:pt x="98230" y="9019"/>
                </a:lnTo>
                <a:lnTo>
                  <a:pt x="74237" y="32820"/>
                </a:lnTo>
                <a:lnTo>
                  <a:pt x="70051" y="37955"/>
                </a:lnTo>
                <a:lnTo>
                  <a:pt x="66307" y="43283"/>
                </a:lnTo>
                <a:lnTo>
                  <a:pt x="58655" y="55236"/>
                </a:lnTo>
                <a:lnTo>
                  <a:pt x="48905" y="70073"/>
                </a:lnTo>
                <a:lnTo>
                  <a:pt x="44590" y="78030"/>
                </a:lnTo>
                <a:lnTo>
                  <a:pt x="40761" y="86193"/>
                </a:lnTo>
                <a:lnTo>
                  <a:pt x="37256" y="94492"/>
                </a:lnTo>
                <a:lnTo>
                  <a:pt x="33014" y="101929"/>
                </a:lnTo>
                <a:lnTo>
                  <a:pt x="28281" y="108793"/>
                </a:lnTo>
                <a:lnTo>
                  <a:pt x="23221" y="115273"/>
                </a:lnTo>
                <a:lnTo>
                  <a:pt x="18895" y="123404"/>
                </a:lnTo>
                <a:lnTo>
                  <a:pt x="15058" y="132634"/>
                </a:lnTo>
                <a:lnTo>
                  <a:pt x="11548" y="142598"/>
                </a:lnTo>
                <a:lnTo>
                  <a:pt x="9208" y="151145"/>
                </a:lnTo>
                <a:lnTo>
                  <a:pt x="7648" y="158748"/>
                </a:lnTo>
                <a:lnTo>
                  <a:pt x="6608" y="165722"/>
                </a:lnTo>
                <a:lnTo>
                  <a:pt x="4962" y="173229"/>
                </a:lnTo>
                <a:lnTo>
                  <a:pt x="2912" y="181091"/>
                </a:lnTo>
                <a:lnTo>
                  <a:pt x="593" y="189189"/>
                </a:lnTo>
                <a:lnTo>
                  <a:pt x="0" y="196494"/>
                </a:lnTo>
                <a:lnTo>
                  <a:pt x="557" y="203268"/>
                </a:lnTo>
                <a:lnTo>
                  <a:pt x="1880" y="209689"/>
                </a:lnTo>
                <a:lnTo>
                  <a:pt x="2763" y="215875"/>
                </a:lnTo>
                <a:lnTo>
                  <a:pt x="3351" y="221904"/>
                </a:lnTo>
                <a:lnTo>
                  <a:pt x="3744" y="227828"/>
                </a:lnTo>
                <a:lnTo>
                  <a:pt x="4957" y="233683"/>
                </a:lnTo>
                <a:lnTo>
                  <a:pt x="6719" y="239491"/>
                </a:lnTo>
                <a:lnTo>
                  <a:pt x="8846" y="245268"/>
                </a:lnTo>
                <a:lnTo>
                  <a:pt x="13750" y="254227"/>
                </a:lnTo>
                <a:lnTo>
                  <a:pt x="16391" y="257949"/>
                </a:lnTo>
                <a:lnTo>
                  <a:pt x="20056" y="261384"/>
                </a:lnTo>
                <a:lnTo>
                  <a:pt x="24405" y="264626"/>
                </a:lnTo>
                <a:lnTo>
                  <a:pt x="29209" y="267739"/>
                </a:lnTo>
                <a:lnTo>
                  <a:pt x="35270" y="270768"/>
                </a:lnTo>
                <a:lnTo>
                  <a:pt x="42168" y="273739"/>
                </a:lnTo>
                <a:lnTo>
                  <a:pt x="49624" y="276673"/>
                </a:lnTo>
                <a:lnTo>
                  <a:pt x="56499" y="279581"/>
                </a:lnTo>
                <a:lnTo>
                  <a:pt x="69219" y="285352"/>
                </a:lnTo>
                <a:lnTo>
                  <a:pt x="76230" y="287272"/>
                </a:lnTo>
                <a:lnTo>
                  <a:pt x="83762" y="288552"/>
                </a:lnTo>
                <a:lnTo>
                  <a:pt x="91641" y="289405"/>
                </a:lnTo>
                <a:lnTo>
                  <a:pt x="98798" y="289974"/>
                </a:lnTo>
                <a:lnTo>
                  <a:pt x="105475" y="290354"/>
                </a:lnTo>
                <a:lnTo>
                  <a:pt x="111831" y="290606"/>
                </a:lnTo>
                <a:lnTo>
                  <a:pt x="118926" y="289822"/>
                </a:lnTo>
                <a:lnTo>
                  <a:pt x="126513" y="288347"/>
                </a:lnTo>
                <a:lnTo>
                  <a:pt x="134429" y="286411"/>
                </a:lnTo>
                <a:lnTo>
                  <a:pt x="141611" y="284168"/>
                </a:lnTo>
                <a:lnTo>
                  <a:pt x="148304" y="281721"/>
                </a:lnTo>
                <a:lnTo>
                  <a:pt x="154671" y="279136"/>
                </a:lnTo>
                <a:lnTo>
                  <a:pt x="160821" y="275508"/>
                </a:lnTo>
                <a:lnTo>
                  <a:pt x="166826" y="271184"/>
                </a:lnTo>
                <a:lnTo>
                  <a:pt x="172734" y="266397"/>
                </a:lnTo>
                <a:lnTo>
                  <a:pt x="177625" y="262253"/>
                </a:lnTo>
                <a:lnTo>
                  <a:pt x="181839" y="258538"/>
                </a:lnTo>
                <a:lnTo>
                  <a:pt x="185600" y="255108"/>
                </a:lnTo>
                <a:lnTo>
                  <a:pt x="194859" y="246218"/>
                </a:lnTo>
                <a:lnTo>
                  <a:pt x="199996" y="241180"/>
                </a:lnTo>
                <a:lnTo>
                  <a:pt x="205325" y="234964"/>
                </a:lnTo>
                <a:lnTo>
                  <a:pt x="210783" y="227963"/>
                </a:lnTo>
                <a:lnTo>
                  <a:pt x="216326" y="220437"/>
                </a:lnTo>
                <a:lnTo>
                  <a:pt x="220974" y="212563"/>
                </a:lnTo>
                <a:lnTo>
                  <a:pt x="225025" y="204456"/>
                </a:lnTo>
                <a:lnTo>
                  <a:pt x="232067" y="188781"/>
                </a:lnTo>
                <a:lnTo>
                  <a:pt x="238371" y="175464"/>
                </a:lnTo>
                <a:lnTo>
                  <a:pt x="240434" y="168293"/>
                </a:lnTo>
                <a:lnTo>
                  <a:pt x="241808" y="160655"/>
                </a:lnTo>
                <a:lnTo>
                  <a:pt x="242725" y="152706"/>
                </a:lnTo>
                <a:lnTo>
                  <a:pt x="243336" y="144549"/>
                </a:lnTo>
                <a:lnTo>
                  <a:pt x="243743" y="136253"/>
                </a:lnTo>
                <a:lnTo>
                  <a:pt x="244196" y="120368"/>
                </a:lnTo>
                <a:lnTo>
                  <a:pt x="244397" y="106958"/>
                </a:lnTo>
                <a:lnTo>
                  <a:pt x="243498" y="99763"/>
                </a:lnTo>
                <a:lnTo>
                  <a:pt x="241946" y="92109"/>
                </a:lnTo>
                <a:lnTo>
                  <a:pt x="239960" y="84148"/>
                </a:lnTo>
                <a:lnTo>
                  <a:pt x="237682" y="76936"/>
                </a:lnTo>
                <a:lnTo>
                  <a:pt x="235212" y="70223"/>
                </a:lnTo>
                <a:lnTo>
                  <a:pt x="232612" y="63843"/>
                </a:lnTo>
                <a:lnTo>
                  <a:pt x="229926" y="57684"/>
                </a:lnTo>
                <a:lnTo>
                  <a:pt x="224403" y="45761"/>
                </a:lnTo>
                <a:lnTo>
                  <a:pt x="219691" y="40867"/>
                </a:lnTo>
                <a:lnTo>
                  <a:pt x="213692" y="36652"/>
                </a:lnTo>
                <a:lnTo>
                  <a:pt x="206836" y="32890"/>
                </a:lnTo>
                <a:lnTo>
                  <a:pt x="199408" y="29429"/>
                </a:lnTo>
                <a:lnTo>
                  <a:pt x="191598" y="26169"/>
                </a:lnTo>
                <a:lnTo>
                  <a:pt x="183534" y="23043"/>
                </a:lnTo>
                <a:lnTo>
                  <a:pt x="166954" y="17030"/>
                </a:lnTo>
                <a:lnTo>
                  <a:pt x="158532" y="14094"/>
                </a:lnTo>
                <a:lnTo>
                  <a:pt x="150059" y="12135"/>
                </a:lnTo>
                <a:lnTo>
                  <a:pt x="141554" y="10830"/>
                </a:lnTo>
                <a:lnTo>
                  <a:pt x="133026" y="9960"/>
                </a:lnTo>
                <a:lnTo>
                  <a:pt x="125436" y="9380"/>
                </a:lnTo>
                <a:lnTo>
                  <a:pt x="118471" y="8993"/>
                </a:lnTo>
                <a:lnTo>
                  <a:pt x="111922" y="8735"/>
                </a:lnTo>
                <a:lnTo>
                  <a:pt x="105652" y="9516"/>
                </a:lnTo>
                <a:lnTo>
                  <a:pt x="99566" y="10989"/>
                </a:lnTo>
                <a:lnTo>
                  <a:pt x="93604" y="12923"/>
                </a:lnTo>
                <a:lnTo>
                  <a:pt x="87725" y="14213"/>
                </a:lnTo>
                <a:lnTo>
                  <a:pt x="81900" y="15073"/>
                </a:lnTo>
                <a:lnTo>
                  <a:pt x="76112" y="15646"/>
                </a:lnTo>
                <a:lnTo>
                  <a:pt x="70348" y="16980"/>
                </a:lnTo>
                <a:lnTo>
                  <a:pt x="64601" y="18823"/>
                </a:lnTo>
                <a:lnTo>
                  <a:pt x="47390" y="253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47"/>
          <p:cNvSpPr/>
          <p:nvPr/>
        </p:nvSpPr>
        <p:spPr>
          <a:xfrm>
            <a:off x="988694" y="1791652"/>
            <a:ext cx="771526" cy="34291"/>
          </a:xfrm>
          <a:custGeom>
            <a:avLst/>
            <a:gdLst/>
            <a:ahLst/>
            <a:cxnLst/>
            <a:rect l="0" t="0" r="0" b="0"/>
            <a:pathLst>
              <a:path w="771526" h="34291">
                <a:moveTo>
                  <a:pt x="0" y="34290"/>
                </a:moveTo>
                <a:lnTo>
                  <a:pt x="77807" y="34290"/>
                </a:lnTo>
                <a:lnTo>
                  <a:pt x="86162" y="33337"/>
                </a:lnTo>
                <a:lnTo>
                  <a:pt x="94589" y="31750"/>
                </a:lnTo>
                <a:lnTo>
                  <a:pt x="133196" y="22358"/>
                </a:lnTo>
                <a:lnTo>
                  <a:pt x="145948" y="20621"/>
                </a:lnTo>
                <a:lnTo>
                  <a:pt x="160164" y="19462"/>
                </a:lnTo>
                <a:lnTo>
                  <a:pt x="175356" y="18690"/>
                </a:lnTo>
                <a:lnTo>
                  <a:pt x="190246" y="17222"/>
                </a:lnTo>
                <a:lnTo>
                  <a:pt x="204936" y="15292"/>
                </a:lnTo>
                <a:lnTo>
                  <a:pt x="219492" y="13052"/>
                </a:lnTo>
                <a:lnTo>
                  <a:pt x="235863" y="11559"/>
                </a:lnTo>
                <a:lnTo>
                  <a:pt x="253445" y="10563"/>
                </a:lnTo>
                <a:lnTo>
                  <a:pt x="271833" y="9900"/>
                </a:lnTo>
                <a:lnTo>
                  <a:pt x="289807" y="8505"/>
                </a:lnTo>
                <a:lnTo>
                  <a:pt x="307505" y="6622"/>
                </a:lnTo>
                <a:lnTo>
                  <a:pt x="325018" y="4415"/>
                </a:lnTo>
                <a:lnTo>
                  <a:pt x="342409" y="2943"/>
                </a:lnTo>
                <a:lnTo>
                  <a:pt x="359718" y="1962"/>
                </a:lnTo>
                <a:lnTo>
                  <a:pt x="394190" y="872"/>
                </a:lnTo>
                <a:lnTo>
                  <a:pt x="480041" y="115"/>
                </a:lnTo>
                <a:lnTo>
                  <a:pt x="753698" y="0"/>
                </a:lnTo>
                <a:lnTo>
                  <a:pt x="757736" y="953"/>
                </a:lnTo>
                <a:lnTo>
                  <a:pt x="761380" y="2540"/>
                </a:lnTo>
                <a:lnTo>
                  <a:pt x="771525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48"/>
          <p:cNvSpPr/>
          <p:nvPr/>
        </p:nvSpPr>
        <p:spPr>
          <a:xfrm>
            <a:off x="1204229" y="1928843"/>
            <a:ext cx="238604" cy="231414"/>
          </a:xfrm>
          <a:custGeom>
            <a:avLst/>
            <a:gdLst/>
            <a:ahLst/>
            <a:cxnLst/>
            <a:rect l="0" t="0" r="0" b="0"/>
            <a:pathLst>
              <a:path w="238604" h="231414">
                <a:moveTo>
                  <a:pt x="15923" y="8542"/>
                </a:moveTo>
                <a:lnTo>
                  <a:pt x="0" y="8542"/>
                </a:lnTo>
                <a:lnTo>
                  <a:pt x="31957" y="8542"/>
                </a:lnTo>
                <a:lnTo>
                  <a:pt x="38042" y="7589"/>
                </a:lnTo>
                <a:lnTo>
                  <a:pt x="44957" y="6002"/>
                </a:lnTo>
                <a:lnTo>
                  <a:pt x="52424" y="3991"/>
                </a:lnTo>
                <a:lnTo>
                  <a:pt x="60259" y="2650"/>
                </a:lnTo>
                <a:lnTo>
                  <a:pt x="68340" y="1756"/>
                </a:lnTo>
                <a:lnTo>
                  <a:pt x="76586" y="1161"/>
                </a:lnTo>
                <a:lnTo>
                  <a:pt x="83987" y="763"/>
                </a:lnTo>
                <a:lnTo>
                  <a:pt x="97291" y="322"/>
                </a:lnTo>
                <a:lnTo>
                  <a:pt x="140330" y="0"/>
                </a:lnTo>
                <a:lnTo>
                  <a:pt x="146486" y="942"/>
                </a:lnTo>
                <a:lnTo>
                  <a:pt x="152495" y="2523"/>
                </a:lnTo>
                <a:lnTo>
                  <a:pt x="158406" y="4529"/>
                </a:lnTo>
                <a:lnTo>
                  <a:pt x="163299" y="6819"/>
                </a:lnTo>
                <a:lnTo>
                  <a:pt x="167514" y="9298"/>
                </a:lnTo>
                <a:lnTo>
                  <a:pt x="174737" y="14593"/>
                </a:lnTo>
                <a:lnTo>
                  <a:pt x="181122" y="20121"/>
                </a:lnTo>
                <a:lnTo>
                  <a:pt x="183205" y="22929"/>
                </a:lnTo>
                <a:lnTo>
                  <a:pt x="185521" y="28588"/>
                </a:lnTo>
                <a:lnTo>
                  <a:pt x="185186" y="32384"/>
                </a:lnTo>
                <a:lnTo>
                  <a:pt x="184010" y="36819"/>
                </a:lnTo>
                <a:lnTo>
                  <a:pt x="182273" y="41680"/>
                </a:lnTo>
                <a:lnTo>
                  <a:pt x="180163" y="46827"/>
                </a:lnTo>
                <a:lnTo>
                  <a:pt x="177804" y="52163"/>
                </a:lnTo>
                <a:lnTo>
                  <a:pt x="175279" y="57625"/>
                </a:lnTo>
                <a:lnTo>
                  <a:pt x="171690" y="63171"/>
                </a:lnTo>
                <a:lnTo>
                  <a:pt x="167393" y="68774"/>
                </a:lnTo>
                <a:lnTo>
                  <a:pt x="162623" y="74414"/>
                </a:lnTo>
                <a:lnTo>
                  <a:pt x="156585" y="79126"/>
                </a:lnTo>
                <a:lnTo>
                  <a:pt x="149703" y="83221"/>
                </a:lnTo>
                <a:lnTo>
                  <a:pt x="142257" y="86903"/>
                </a:lnTo>
                <a:lnTo>
                  <a:pt x="135388" y="91262"/>
                </a:lnTo>
                <a:lnTo>
                  <a:pt x="128904" y="96074"/>
                </a:lnTo>
                <a:lnTo>
                  <a:pt x="122676" y="101186"/>
                </a:lnTo>
                <a:lnTo>
                  <a:pt x="115667" y="105547"/>
                </a:lnTo>
                <a:lnTo>
                  <a:pt x="108136" y="109407"/>
                </a:lnTo>
                <a:lnTo>
                  <a:pt x="100259" y="112933"/>
                </a:lnTo>
                <a:lnTo>
                  <a:pt x="94054" y="116236"/>
                </a:lnTo>
                <a:lnTo>
                  <a:pt x="88965" y="119390"/>
                </a:lnTo>
                <a:lnTo>
                  <a:pt x="84620" y="122446"/>
                </a:lnTo>
                <a:lnTo>
                  <a:pt x="77253" y="128381"/>
                </a:lnTo>
                <a:lnTo>
                  <a:pt x="67937" y="136617"/>
                </a:lnTo>
                <a:lnTo>
                  <a:pt x="67744" y="135835"/>
                </a:lnTo>
                <a:lnTo>
                  <a:pt x="67530" y="132427"/>
                </a:lnTo>
                <a:lnTo>
                  <a:pt x="68425" y="131137"/>
                </a:lnTo>
                <a:lnTo>
                  <a:pt x="69974" y="130277"/>
                </a:lnTo>
                <a:lnTo>
                  <a:pt x="75188" y="128369"/>
                </a:lnTo>
                <a:lnTo>
                  <a:pt x="79246" y="126526"/>
                </a:lnTo>
                <a:lnTo>
                  <a:pt x="94058" y="119382"/>
                </a:lnTo>
                <a:lnTo>
                  <a:pt x="99445" y="116725"/>
                </a:lnTo>
                <a:lnTo>
                  <a:pt x="106847" y="114002"/>
                </a:lnTo>
                <a:lnTo>
                  <a:pt x="115592" y="111233"/>
                </a:lnTo>
                <a:lnTo>
                  <a:pt x="125231" y="108435"/>
                </a:lnTo>
                <a:lnTo>
                  <a:pt x="133562" y="106570"/>
                </a:lnTo>
                <a:lnTo>
                  <a:pt x="141022" y="105326"/>
                </a:lnTo>
                <a:lnTo>
                  <a:pt x="147900" y="104497"/>
                </a:lnTo>
                <a:lnTo>
                  <a:pt x="155342" y="103944"/>
                </a:lnTo>
                <a:lnTo>
                  <a:pt x="163162" y="103576"/>
                </a:lnTo>
                <a:lnTo>
                  <a:pt x="179470" y="103167"/>
                </a:lnTo>
                <a:lnTo>
                  <a:pt x="196243" y="102985"/>
                </a:lnTo>
                <a:lnTo>
                  <a:pt x="203764" y="103889"/>
                </a:lnTo>
                <a:lnTo>
                  <a:pt x="210683" y="105444"/>
                </a:lnTo>
                <a:lnTo>
                  <a:pt x="217200" y="107433"/>
                </a:lnTo>
                <a:lnTo>
                  <a:pt x="222498" y="109712"/>
                </a:lnTo>
                <a:lnTo>
                  <a:pt x="226982" y="112183"/>
                </a:lnTo>
                <a:lnTo>
                  <a:pt x="230924" y="114784"/>
                </a:lnTo>
                <a:lnTo>
                  <a:pt x="233552" y="117470"/>
                </a:lnTo>
                <a:lnTo>
                  <a:pt x="235304" y="120213"/>
                </a:lnTo>
                <a:lnTo>
                  <a:pt x="236472" y="122994"/>
                </a:lnTo>
                <a:lnTo>
                  <a:pt x="237251" y="126753"/>
                </a:lnTo>
                <a:lnTo>
                  <a:pt x="237770" y="131164"/>
                </a:lnTo>
                <a:lnTo>
                  <a:pt x="238116" y="136010"/>
                </a:lnTo>
                <a:lnTo>
                  <a:pt x="238500" y="143934"/>
                </a:lnTo>
                <a:lnTo>
                  <a:pt x="238603" y="147381"/>
                </a:lnTo>
                <a:lnTo>
                  <a:pt x="237719" y="150631"/>
                </a:lnTo>
                <a:lnTo>
                  <a:pt x="234196" y="156782"/>
                </a:lnTo>
                <a:lnTo>
                  <a:pt x="231924" y="160709"/>
                </a:lnTo>
                <a:lnTo>
                  <a:pt x="226858" y="170151"/>
                </a:lnTo>
                <a:lnTo>
                  <a:pt x="223221" y="175336"/>
                </a:lnTo>
                <a:lnTo>
                  <a:pt x="218892" y="180698"/>
                </a:lnTo>
                <a:lnTo>
                  <a:pt x="214100" y="186178"/>
                </a:lnTo>
                <a:lnTo>
                  <a:pt x="208049" y="190783"/>
                </a:lnTo>
                <a:lnTo>
                  <a:pt x="201157" y="194806"/>
                </a:lnTo>
                <a:lnTo>
                  <a:pt x="193705" y="198440"/>
                </a:lnTo>
                <a:lnTo>
                  <a:pt x="185879" y="201816"/>
                </a:lnTo>
                <a:lnTo>
                  <a:pt x="177805" y="205018"/>
                </a:lnTo>
                <a:lnTo>
                  <a:pt x="169564" y="208106"/>
                </a:lnTo>
                <a:lnTo>
                  <a:pt x="162165" y="211117"/>
                </a:lnTo>
                <a:lnTo>
                  <a:pt x="155328" y="214077"/>
                </a:lnTo>
                <a:lnTo>
                  <a:pt x="148865" y="217003"/>
                </a:lnTo>
                <a:lnTo>
                  <a:pt x="141698" y="219906"/>
                </a:lnTo>
                <a:lnTo>
                  <a:pt x="134063" y="222793"/>
                </a:lnTo>
                <a:lnTo>
                  <a:pt x="126116" y="225671"/>
                </a:lnTo>
                <a:lnTo>
                  <a:pt x="118912" y="227590"/>
                </a:lnTo>
                <a:lnTo>
                  <a:pt x="112205" y="228869"/>
                </a:lnTo>
                <a:lnTo>
                  <a:pt x="105829" y="229721"/>
                </a:lnTo>
                <a:lnTo>
                  <a:pt x="100625" y="230290"/>
                </a:lnTo>
                <a:lnTo>
                  <a:pt x="96204" y="230669"/>
                </a:lnTo>
                <a:lnTo>
                  <a:pt x="92303" y="230921"/>
                </a:lnTo>
                <a:lnTo>
                  <a:pt x="87798" y="231090"/>
                </a:lnTo>
                <a:lnTo>
                  <a:pt x="73308" y="231327"/>
                </a:lnTo>
                <a:lnTo>
                  <a:pt x="56335" y="231413"/>
                </a:lnTo>
                <a:lnTo>
                  <a:pt x="53342" y="230465"/>
                </a:lnTo>
                <a:lnTo>
                  <a:pt x="47476" y="226872"/>
                </a:lnTo>
                <a:lnTo>
                  <a:pt x="41640" y="2228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9"/>
          <p:cNvSpPr/>
          <p:nvPr/>
        </p:nvSpPr>
        <p:spPr>
          <a:xfrm>
            <a:off x="1477327" y="1911667"/>
            <a:ext cx="205487" cy="238678"/>
          </a:xfrm>
          <a:custGeom>
            <a:avLst/>
            <a:gdLst/>
            <a:ahLst/>
            <a:cxnLst/>
            <a:rect l="0" t="0" r="0" b="0"/>
            <a:pathLst>
              <a:path w="205487" h="238678">
                <a:moveTo>
                  <a:pt x="68580" y="8572"/>
                </a:moveTo>
                <a:lnTo>
                  <a:pt x="61199" y="15953"/>
                </a:lnTo>
                <a:lnTo>
                  <a:pt x="60537" y="19155"/>
                </a:lnTo>
                <a:lnTo>
                  <a:pt x="60360" y="21343"/>
                </a:lnTo>
                <a:lnTo>
                  <a:pt x="59290" y="24706"/>
                </a:lnTo>
                <a:lnTo>
                  <a:pt x="57624" y="28853"/>
                </a:lnTo>
                <a:lnTo>
                  <a:pt x="55561" y="33523"/>
                </a:lnTo>
                <a:lnTo>
                  <a:pt x="54186" y="38541"/>
                </a:lnTo>
                <a:lnTo>
                  <a:pt x="53269" y="43792"/>
                </a:lnTo>
                <a:lnTo>
                  <a:pt x="52657" y="49197"/>
                </a:lnTo>
                <a:lnTo>
                  <a:pt x="52250" y="54705"/>
                </a:lnTo>
                <a:lnTo>
                  <a:pt x="51978" y="60283"/>
                </a:lnTo>
                <a:lnTo>
                  <a:pt x="51797" y="65906"/>
                </a:lnTo>
                <a:lnTo>
                  <a:pt x="50724" y="70607"/>
                </a:lnTo>
                <a:lnTo>
                  <a:pt x="49056" y="74694"/>
                </a:lnTo>
                <a:lnTo>
                  <a:pt x="46991" y="78371"/>
                </a:lnTo>
                <a:lnTo>
                  <a:pt x="44663" y="83680"/>
                </a:lnTo>
                <a:lnTo>
                  <a:pt x="42158" y="90077"/>
                </a:lnTo>
                <a:lnTo>
                  <a:pt x="39535" y="97199"/>
                </a:lnTo>
                <a:lnTo>
                  <a:pt x="36834" y="103852"/>
                </a:lnTo>
                <a:lnTo>
                  <a:pt x="34081" y="110192"/>
                </a:lnTo>
                <a:lnTo>
                  <a:pt x="31293" y="116324"/>
                </a:lnTo>
                <a:lnTo>
                  <a:pt x="29435" y="122317"/>
                </a:lnTo>
                <a:lnTo>
                  <a:pt x="28196" y="128217"/>
                </a:lnTo>
                <a:lnTo>
                  <a:pt x="27370" y="134056"/>
                </a:lnTo>
                <a:lnTo>
                  <a:pt x="26819" y="139853"/>
                </a:lnTo>
                <a:lnTo>
                  <a:pt x="26452" y="145623"/>
                </a:lnTo>
                <a:lnTo>
                  <a:pt x="26207" y="151374"/>
                </a:lnTo>
                <a:lnTo>
                  <a:pt x="25935" y="162845"/>
                </a:lnTo>
                <a:lnTo>
                  <a:pt x="25760" y="185731"/>
                </a:lnTo>
                <a:lnTo>
                  <a:pt x="26698" y="191448"/>
                </a:lnTo>
                <a:lnTo>
                  <a:pt x="28277" y="197165"/>
                </a:lnTo>
                <a:lnTo>
                  <a:pt x="30281" y="202881"/>
                </a:lnTo>
                <a:lnTo>
                  <a:pt x="32570" y="207644"/>
                </a:lnTo>
                <a:lnTo>
                  <a:pt x="35048" y="211772"/>
                </a:lnTo>
                <a:lnTo>
                  <a:pt x="37653" y="215476"/>
                </a:lnTo>
                <a:lnTo>
                  <a:pt x="41295" y="218898"/>
                </a:lnTo>
                <a:lnTo>
                  <a:pt x="45627" y="222132"/>
                </a:lnTo>
                <a:lnTo>
                  <a:pt x="50421" y="225241"/>
                </a:lnTo>
                <a:lnTo>
                  <a:pt x="54569" y="227313"/>
                </a:lnTo>
                <a:lnTo>
                  <a:pt x="58287" y="228694"/>
                </a:lnTo>
                <a:lnTo>
                  <a:pt x="61718" y="229616"/>
                </a:lnTo>
                <a:lnTo>
                  <a:pt x="65910" y="231182"/>
                </a:lnTo>
                <a:lnTo>
                  <a:pt x="70610" y="233179"/>
                </a:lnTo>
                <a:lnTo>
                  <a:pt x="75648" y="235462"/>
                </a:lnTo>
                <a:lnTo>
                  <a:pt x="80912" y="236985"/>
                </a:lnTo>
                <a:lnTo>
                  <a:pt x="86326" y="238000"/>
                </a:lnTo>
                <a:lnTo>
                  <a:pt x="91841" y="238677"/>
                </a:lnTo>
                <a:lnTo>
                  <a:pt x="97422" y="238175"/>
                </a:lnTo>
                <a:lnTo>
                  <a:pt x="103048" y="236889"/>
                </a:lnTo>
                <a:lnTo>
                  <a:pt x="108704" y="235078"/>
                </a:lnTo>
                <a:lnTo>
                  <a:pt x="114379" y="233871"/>
                </a:lnTo>
                <a:lnTo>
                  <a:pt x="120068" y="233067"/>
                </a:lnTo>
                <a:lnTo>
                  <a:pt x="125765" y="232530"/>
                </a:lnTo>
                <a:lnTo>
                  <a:pt x="130516" y="230268"/>
                </a:lnTo>
                <a:lnTo>
                  <a:pt x="134636" y="226854"/>
                </a:lnTo>
                <a:lnTo>
                  <a:pt x="138335" y="222674"/>
                </a:lnTo>
                <a:lnTo>
                  <a:pt x="142706" y="218934"/>
                </a:lnTo>
                <a:lnTo>
                  <a:pt x="147524" y="215489"/>
                </a:lnTo>
                <a:lnTo>
                  <a:pt x="152642" y="212239"/>
                </a:lnTo>
                <a:lnTo>
                  <a:pt x="157006" y="208168"/>
                </a:lnTo>
                <a:lnTo>
                  <a:pt x="160868" y="203549"/>
                </a:lnTo>
                <a:lnTo>
                  <a:pt x="164396" y="198564"/>
                </a:lnTo>
                <a:lnTo>
                  <a:pt x="167699" y="193336"/>
                </a:lnTo>
                <a:lnTo>
                  <a:pt x="170855" y="187946"/>
                </a:lnTo>
                <a:lnTo>
                  <a:pt x="173911" y="182447"/>
                </a:lnTo>
                <a:lnTo>
                  <a:pt x="179846" y="171258"/>
                </a:lnTo>
                <a:lnTo>
                  <a:pt x="182762" y="165607"/>
                </a:lnTo>
                <a:lnTo>
                  <a:pt x="186612" y="158982"/>
                </a:lnTo>
                <a:lnTo>
                  <a:pt x="195968" y="144001"/>
                </a:lnTo>
                <a:lnTo>
                  <a:pt x="199226" y="136958"/>
                </a:lnTo>
                <a:lnTo>
                  <a:pt x="201397" y="130358"/>
                </a:lnTo>
                <a:lnTo>
                  <a:pt x="202845" y="124053"/>
                </a:lnTo>
                <a:lnTo>
                  <a:pt x="203810" y="116992"/>
                </a:lnTo>
                <a:lnTo>
                  <a:pt x="204453" y="109427"/>
                </a:lnTo>
                <a:lnTo>
                  <a:pt x="204882" y="101526"/>
                </a:lnTo>
                <a:lnTo>
                  <a:pt x="205359" y="87668"/>
                </a:lnTo>
                <a:lnTo>
                  <a:pt x="205486" y="81305"/>
                </a:lnTo>
                <a:lnTo>
                  <a:pt x="204618" y="76111"/>
                </a:lnTo>
                <a:lnTo>
                  <a:pt x="203087" y="71696"/>
                </a:lnTo>
                <a:lnTo>
                  <a:pt x="201114" y="67800"/>
                </a:lnTo>
                <a:lnTo>
                  <a:pt x="197893" y="63297"/>
                </a:lnTo>
                <a:lnTo>
                  <a:pt x="193842" y="58391"/>
                </a:lnTo>
                <a:lnTo>
                  <a:pt x="189235" y="53215"/>
                </a:lnTo>
                <a:lnTo>
                  <a:pt x="179037" y="42384"/>
                </a:lnTo>
                <a:lnTo>
                  <a:pt x="173650" y="36828"/>
                </a:lnTo>
                <a:lnTo>
                  <a:pt x="166249" y="32172"/>
                </a:lnTo>
                <a:lnTo>
                  <a:pt x="157505" y="28116"/>
                </a:lnTo>
                <a:lnTo>
                  <a:pt x="147866" y="24459"/>
                </a:lnTo>
                <a:lnTo>
                  <a:pt x="138582" y="22021"/>
                </a:lnTo>
                <a:lnTo>
                  <a:pt x="129536" y="20396"/>
                </a:lnTo>
                <a:lnTo>
                  <a:pt x="120647" y="19312"/>
                </a:lnTo>
                <a:lnTo>
                  <a:pt x="111864" y="17637"/>
                </a:lnTo>
                <a:lnTo>
                  <a:pt x="103151" y="15568"/>
                </a:lnTo>
                <a:lnTo>
                  <a:pt x="94485" y="13236"/>
                </a:lnTo>
                <a:lnTo>
                  <a:pt x="85850" y="11682"/>
                </a:lnTo>
                <a:lnTo>
                  <a:pt x="77236" y="10645"/>
                </a:lnTo>
                <a:lnTo>
                  <a:pt x="68635" y="9954"/>
                </a:lnTo>
                <a:lnTo>
                  <a:pt x="60045" y="9494"/>
                </a:lnTo>
                <a:lnTo>
                  <a:pt x="42879" y="8982"/>
                </a:lnTo>
                <a:lnTo>
                  <a:pt x="36206" y="7893"/>
                </a:lnTo>
                <a:lnTo>
                  <a:pt x="30805" y="6214"/>
                </a:lnTo>
                <a:lnTo>
                  <a:pt x="26252" y="4143"/>
                </a:lnTo>
                <a:lnTo>
                  <a:pt x="22264" y="2762"/>
                </a:lnTo>
                <a:lnTo>
                  <a:pt x="18652" y="1841"/>
                </a:lnTo>
                <a:lnTo>
                  <a:pt x="15292" y="1228"/>
                </a:lnTo>
                <a:lnTo>
                  <a:pt x="9019" y="54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0"/>
          <p:cNvSpPr/>
          <p:nvPr/>
        </p:nvSpPr>
        <p:spPr>
          <a:xfrm>
            <a:off x="1974532" y="1697355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8572"/>
                </a:moveTo>
                <a:lnTo>
                  <a:pt x="11932" y="8572"/>
                </a:lnTo>
                <a:lnTo>
                  <a:pt x="14622" y="7620"/>
                </a:lnTo>
                <a:lnTo>
                  <a:pt x="17368" y="6032"/>
                </a:lnTo>
                <a:lnTo>
                  <a:pt x="20151" y="4021"/>
                </a:lnTo>
                <a:lnTo>
                  <a:pt x="24864" y="2681"/>
                </a:lnTo>
                <a:lnTo>
                  <a:pt x="30864" y="1787"/>
                </a:lnTo>
                <a:lnTo>
                  <a:pt x="37721" y="1191"/>
                </a:lnTo>
                <a:lnTo>
                  <a:pt x="44197" y="794"/>
                </a:lnTo>
                <a:lnTo>
                  <a:pt x="56473" y="353"/>
                </a:lnTo>
                <a:lnTo>
                  <a:pt x="92421" y="46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1"/>
          <p:cNvSpPr/>
          <p:nvPr/>
        </p:nvSpPr>
        <p:spPr>
          <a:xfrm>
            <a:off x="1940242" y="1791652"/>
            <a:ext cx="188596" cy="34260"/>
          </a:xfrm>
          <a:custGeom>
            <a:avLst/>
            <a:gdLst/>
            <a:ahLst/>
            <a:cxnLst/>
            <a:rect l="0" t="0" r="0" b="0"/>
            <a:pathLst>
              <a:path w="188596" h="34260">
                <a:moveTo>
                  <a:pt x="0" y="25718"/>
                </a:moveTo>
                <a:lnTo>
                  <a:pt x="0" y="33937"/>
                </a:lnTo>
                <a:lnTo>
                  <a:pt x="4551" y="34185"/>
                </a:lnTo>
                <a:lnTo>
                  <a:pt x="11932" y="34259"/>
                </a:lnTo>
                <a:lnTo>
                  <a:pt x="14622" y="33317"/>
                </a:lnTo>
                <a:lnTo>
                  <a:pt x="17368" y="31736"/>
                </a:lnTo>
                <a:lnTo>
                  <a:pt x="20151" y="29730"/>
                </a:lnTo>
                <a:lnTo>
                  <a:pt x="24864" y="28393"/>
                </a:lnTo>
                <a:lnTo>
                  <a:pt x="30864" y="27501"/>
                </a:lnTo>
                <a:lnTo>
                  <a:pt x="37721" y="26906"/>
                </a:lnTo>
                <a:lnTo>
                  <a:pt x="44197" y="25558"/>
                </a:lnTo>
                <a:lnTo>
                  <a:pt x="50420" y="23706"/>
                </a:lnTo>
                <a:lnTo>
                  <a:pt x="56473" y="21519"/>
                </a:lnTo>
                <a:lnTo>
                  <a:pt x="64319" y="20061"/>
                </a:lnTo>
                <a:lnTo>
                  <a:pt x="73359" y="19089"/>
                </a:lnTo>
                <a:lnTo>
                  <a:pt x="83196" y="18441"/>
                </a:lnTo>
                <a:lnTo>
                  <a:pt x="91659" y="17056"/>
                </a:lnTo>
                <a:lnTo>
                  <a:pt x="99206" y="15181"/>
                </a:lnTo>
                <a:lnTo>
                  <a:pt x="106142" y="12978"/>
                </a:lnTo>
                <a:lnTo>
                  <a:pt x="113624" y="11510"/>
                </a:lnTo>
                <a:lnTo>
                  <a:pt x="121469" y="10531"/>
                </a:lnTo>
                <a:lnTo>
                  <a:pt x="129557" y="9878"/>
                </a:lnTo>
                <a:lnTo>
                  <a:pt x="136854" y="9443"/>
                </a:lnTo>
                <a:lnTo>
                  <a:pt x="150041" y="8959"/>
                </a:lnTo>
                <a:lnTo>
                  <a:pt x="156225" y="7878"/>
                </a:lnTo>
                <a:lnTo>
                  <a:pt x="162252" y="6204"/>
                </a:lnTo>
                <a:lnTo>
                  <a:pt x="168176" y="4136"/>
                </a:lnTo>
                <a:lnTo>
                  <a:pt x="173077" y="2758"/>
                </a:lnTo>
                <a:lnTo>
                  <a:pt x="177297" y="1838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52"/>
          <p:cNvSpPr/>
          <p:nvPr/>
        </p:nvSpPr>
        <p:spPr>
          <a:xfrm>
            <a:off x="2411834" y="1465897"/>
            <a:ext cx="8469" cy="368618"/>
          </a:xfrm>
          <a:custGeom>
            <a:avLst/>
            <a:gdLst/>
            <a:ahLst/>
            <a:cxnLst/>
            <a:rect l="0" t="0" r="0" b="0"/>
            <a:pathLst>
              <a:path w="8469" h="368618">
                <a:moveTo>
                  <a:pt x="8468" y="0"/>
                </a:moveTo>
                <a:lnTo>
                  <a:pt x="8468" y="334990"/>
                </a:lnTo>
                <a:lnTo>
                  <a:pt x="7516" y="339532"/>
                </a:lnTo>
                <a:lnTo>
                  <a:pt x="5928" y="344464"/>
                </a:lnTo>
                <a:lnTo>
                  <a:pt x="3917" y="349658"/>
                </a:lnTo>
                <a:lnTo>
                  <a:pt x="2576" y="354073"/>
                </a:lnTo>
                <a:lnTo>
                  <a:pt x="1683" y="357969"/>
                </a:lnTo>
                <a:lnTo>
                  <a:pt x="0" y="367994"/>
                </a:lnTo>
                <a:lnTo>
                  <a:pt x="918" y="368202"/>
                </a:lnTo>
                <a:lnTo>
                  <a:pt x="2482" y="368341"/>
                </a:lnTo>
                <a:lnTo>
                  <a:pt x="8468" y="3686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53"/>
          <p:cNvSpPr/>
          <p:nvPr/>
        </p:nvSpPr>
        <p:spPr>
          <a:xfrm>
            <a:off x="2535378" y="1478438"/>
            <a:ext cx="270687" cy="304254"/>
          </a:xfrm>
          <a:custGeom>
            <a:avLst/>
            <a:gdLst/>
            <a:ahLst/>
            <a:cxnLst/>
            <a:rect l="0" t="0" r="0" b="0"/>
            <a:pathLst>
              <a:path w="270687" h="304254">
                <a:moveTo>
                  <a:pt x="4939" y="73184"/>
                </a:moveTo>
                <a:lnTo>
                  <a:pt x="388" y="68633"/>
                </a:lnTo>
                <a:lnTo>
                  <a:pt x="0" y="67293"/>
                </a:lnTo>
                <a:lnTo>
                  <a:pt x="694" y="66399"/>
                </a:lnTo>
                <a:lnTo>
                  <a:pt x="2109" y="65803"/>
                </a:lnTo>
                <a:lnTo>
                  <a:pt x="3052" y="64453"/>
                </a:lnTo>
                <a:lnTo>
                  <a:pt x="4100" y="60414"/>
                </a:lnTo>
                <a:lnTo>
                  <a:pt x="4690" y="52784"/>
                </a:lnTo>
                <a:lnTo>
                  <a:pt x="5726" y="50059"/>
                </a:lnTo>
                <a:lnTo>
                  <a:pt x="9416" y="44491"/>
                </a:lnTo>
                <a:lnTo>
                  <a:pt x="16849" y="36002"/>
                </a:lnTo>
                <a:lnTo>
                  <a:pt x="24837" y="30306"/>
                </a:lnTo>
                <a:lnTo>
                  <a:pt x="29635" y="27454"/>
                </a:lnTo>
                <a:lnTo>
                  <a:pt x="34737" y="24600"/>
                </a:lnTo>
                <a:lnTo>
                  <a:pt x="45488" y="18889"/>
                </a:lnTo>
                <a:lnTo>
                  <a:pt x="50069" y="16032"/>
                </a:lnTo>
                <a:lnTo>
                  <a:pt x="57699" y="10318"/>
                </a:lnTo>
                <a:lnTo>
                  <a:pt x="62020" y="8413"/>
                </a:lnTo>
                <a:lnTo>
                  <a:pt x="66805" y="7144"/>
                </a:lnTo>
                <a:lnTo>
                  <a:pt x="71901" y="6297"/>
                </a:lnTo>
                <a:lnTo>
                  <a:pt x="77203" y="4780"/>
                </a:lnTo>
                <a:lnTo>
                  <a:pt x="82642" y="2817"/>
                </a:lnTo>
                <a:lnTo>
                  <a:pt x="88174" y="555"/>
                </a:lnTo>
                <a:lnTo>
                  <a:pt x="93766" y="0"/>
                </a:lnTo>
                <a:lnTo>
                  <a:pt x="99400" y="582"/>
                </a:lnTo>
                <a:lnTo>
                  <a:pt x="105060" y="1923"/>
                </a:lnTo>
                <a:lnTo>
                  <a:pt x="109786" y="2816"/>
                </a:lnTo>
                <a:lnTo>
                  <a:pt x="117578" y="3810"/>
                </a:lnTo>
                <a:lnTo>
                  <a:pt x="124216" y="4251"/>
                </a:lnTo>
                <a:lnTo>
                  <a:pt x="127319" y="4369"/>
                </a:lnTo>
                <a:lnTo>
                  <a:pt x="130341" y="5400"/>
                </a:lnTo>
                <a:lnTo>
                  <a:pt x="136238" y="9085"/>
                </a:lnTo>
                <a:lnTo>
                  <a:pt x="142034" y="13898"/>
                </a:lnTo>
                <a:lnTo>
                  <a:pt x="144913" y="16515"/>
                </a:lnTo>
                <a:lnTo>
                  <a:pt x="146833" y="19212"/>
                </a:lnTo>
                <a:lnTo>
                  <a:pt x="148965" y="24749"/>
                </a:lnTo>
                <a:lnTo>
                  <a:pt x="150166" y="33221"/>
                </a:lnTo>
                <a:lnTo>
                  <a:pt x="150447" y="41453"/>
                </a:lnTo>
                <a:lnTo>
                  <a:pt x="150627" y="66810"/>
                </a:lnTo>
                <a:lnTo>
                  <a:pt x="149689" y="73697"/>
                </a:lnTo>
                <a:lnTo>
                  <a:pt x="148112" y="80194"/>
                </a:lnTo>
                <a:lnTo>
                  <a:pt x="146108" y="86430"/>
                </a:lnTo>
                <a:lnTo>
                  <a:pt x="142866" y="92492"/>
                </a:lnTo>
                <a:lnTo>
                  <a:pt x="138801" y="98439"/>
                </a:lnTo>
                <a:lnTo>
                  <a:pt x="134185" y="104308"/>
                </a:lnTo>
                <a:lnTo>
                  <a:pt x="130156" y="111078"/>
                </a:lnTo>
                <a:lnTo>
                  <a:pt x="126517" y="118449"/>
                </a:lnTo>
                <a:lnTo>
                  <a:pt x="123138" y="126221"/>
                </a:lnTo>
                <a:lnTo>
                  <a:pt x="119934" y="134259"/>
                </a:lnTo>
                <a:lnTo>
                  <a:pt x="113832" y="150811"/>
                </a:lnTo>
                <a:lnTo>
                  <a:pt x="109920" y="159225"/>
                </a:lnTo>
                <a:lnTo>
                  <a:pt x="105406" y="167693"/>
                </a:lnTo>
                <a:lnTo>
                  <a:pt x="100492" y="176195"/>
                </a:lnTo>
                <a:lnTo>
                  <a:pt x="92492" y="190722"/>
                </a:lnTo>
                <a:lnTo>
                  <a:pt x="89025" y="197262"/>
                </a:lnTo>
                <a:lnTo>
                  <a:pt x="84809" y="204480"/>
                </a:lnTo>
                <a:lnTo>
                  <a:pt x="75044" y="220120"/>
                </a:lnTo>
                <a:lnTo>
                  <a:pt x="71678" y="226387"/>
                </a:lnTo>
                <a:lnTo>
                  <a:pt x="67939" y="235889"/>
                </a:lnTo>
                <a:lnTo>
                  <a:pt x="63736" y="243287"/>
                </a:lnTo>
                <a:lnTo>
                  <a:pt x="58694" y="250703"/>
                </a:lnTo>
                <a:lnTo>
                  <a:pt x="56015" y="255348"/>
                </a:lnTo>
                <a:lnTo>
                  <a:pt x="53277" y="260349"/>
                </a:lnTo>
                <a:lnTo>
                  <a:pt x="52404" y="264636"/>
                </a:lnTo>
                <a:lnTo>
                  <a:pt x="52775" y="268446"/>
                </a:lnTo>
                <a:lnTo>
                  <a:pt x="54775" y="275220"/>
                </a:lnTo>
                <a:lnTo>
                  <a:pt x="55663" y="281405"/>
                </a:lnTo>
                <a:lnTo>
                  <a:pt x="56853" y="283436"/>
                </a:lnTo>
                <a:lnTo>
                  <a:pt x="58598" y="284789"/>
                </a:lnTo>
                <a:lnTo>
                  <a:pt x="60714" y="285692"/>
                </a:lnTo>
                <a:lnTo>
                  <a:pt x="62125" y="287246"/>
                </a:lnTo>
                <a:lnTo>
                  <a:pt x="63065" y="289234"/>
                </a:lnTo>
                <a:lnTo>
                  <a:pt x="63693" y="291513"/>
                </a:lnTo>
                <a:lnTo>
                  <a:pt x="65063" y="293031"/>
                </a:lnTo>
                <a:lnTo>
                  <a:pt x="66929" y="294044"/>
                </a:lnTo>
                <a:lnTo>
                  <a:pt x="72495" y="296121"/>
                </a:lnTo>
                <a:lnTo>
                  <a:pt x="76647" y="298009"/>
                </a:lnTo>
                <a:lnTo>
                  <a:pt x="81319" y="300220"/>
                </a:lnTo>
                <a:lnTo>
                  <a:pt x="89051" y="302676"/>
                </a:lnTo>
                <a:lnTo>
                  <a:pt x="96614" y="303768"/>
                </a:lnTo>
                <a:lnTo>
                  <a:pt x="101299" y="304059"/>
                </a:lnTo>
                <a:lnTo>
                  <a:pt x="106326" y="304253"/>
                </a:lnTo>
                <a:lnTo>
                  <a:pt x="110630" y="303430"/>
                </a:lnTo>
                <a:lnTo>
                  <a:pt x="117953" y="299976"/>
                </a:lnTo>
                <a:lnTo>
                  <a:pt x="123144" y="298674"/>
                </a:lnTo>
                <a:lnTo>
                  <a:pt x="129463" y="297805"/>
                </a:lnTo>
                <a:lnTo>
                  <a:pt x="136532" y="297227"/>
                </a:lnTo>
                <a:lnTo>
                  <a:pt x="142198" y="295888"/>
                </a:lnTo>
                <a:lnTo>
                  <a:pt x="146927" y="294043"/>
                </a:lnTo>
                <a:lnTo>
                  <a:pt x="151033" y="291861"/>
                </a:lnTo>
                <a:lnTo>
                  <a:pt x="156627" y="290406"/>
                </a:lnTo>
                <a:lnTo>
                  <a:pt x="163215" y="289436"/>
                </a:lnTo>
                <a:lnTo>
                  <a:pt x="170464" y="288790"/>
                </a:lnTo>
                <a:lnTo>
                  <a:pt x="177201" y="287406"/>
                </a:lnTo>
                <a:lnTo>
                  <a:pt x="183598" y="285531"/>
                </a:lnTo>
                <a:lnTo>
                  <a:pt x="189768" y="283329"/>
                </a:lnTo>
                <a:lnTo>
                  <a:pt x="195786" y="281861"/>
                </a:lnTo>
                <a:lnTo>
                  <a:pt x="201702" y="280882"/>
                </a:lnTo>
                <a:lnTo>
                  <a:pt x="207552" y="280229"/>
                </a:lnTo>
                <a:lnTo>
                  <a:pt x="213357" y="279794"/>
                </a:lnTo>
                <a:lnTo>
                  <a:pt x="219132" y="279504"/>
                </a:lnTo>
                <a:lnTo>
                  <a:pt x="233821" y="279096"/>
                </a:lnTo>
                <a:lnTo>
                  <a:pt x="259078" y="278934"/>
                </a:lnTo>
                <a:lnTo>
                  <a:pt x="261043" y="279883"/>
                </a:lnTo>
                <a:lnTo>
                  <a:pt x="263305" y="281469"/>
                </a:lnTo>
                <a:lnTo>
                  <a:pt x="270686" y="2874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54"/>
          <p:cNvSpPr/>
          <p:nvPr/>
        </p:nvSpPr>
        <p:spPr>
          <a:xfrm>
            <a:off x="4040504" y="1510500"/>
            <a:ext cx="308066" cy="298298"/>
          </a:xfrm>
          <a:custGeom>
            <a:avLst/>
            <a:gdLst/>
            <a:ahLst/>
            <a:cxnLst/>
            <a:rect l="0" t="0" r="0" b="0"/>
            <a:pathLst>
              <a:path w="308066" h="298298">
                <a:moveTo>
                  <a:pt x="0" y="135420"/>
                </a:moveTo>
                <a:lnTo>
                  <a:pt x="0" y="130869"/>
                </a:lnTo>
                <a:lnTo>
                  <a:pt x="2541" y="123555"/>
                </a:lnTo>
                <a:lnTo>
                  <a:pt x="4551" y="118937"/>
                </a:lnTo>
                <a:lnTo>
                  <a:pt x="6844" y="115859"/>
                </a:lnTo>
                <a:lnTo>
                  <a:pt x="9325" y="113806"/>
                </a:lnTo>
                <a:lnTo>
                  <a:pt x="11932" y="112438"/>
                </a:lnTo>
                <a:lnTo>
                  <a:pt x="19909" y="103298"/>
                </a:lnTo>
                <a:lnTo>
                  <a:pt x="24702" y="96860"/>
                </a:lnTo>
                <a:lnTo>
                  <a:pt x="30756" y="89711"/>
                </a:lnTo>
                <a:lnTo>
                  <a:pt x="37649" y="82087"/>
                </a:lnTo>
                <a:lnTo>
                  <a:pt x="45102" y="74147"/>
                </a:lnTo>
                <a:lnTo>
                  <a:pt x="52928" y="66949"/>
                </a:lnTo>
                <a:lnTo>
                  <a:pt x="61003" y="60245"/>
                </a:lnTo>
                <a:lnTo>
                  <a:pt x="69244" y="53870"/>
                </a:lnTo>
                <a:lnTo>
                  <a:pt x="77596" y="47716"/>
                </a:lnTo>
                <a:lnTo>
                  <a:pt x="94495" y="35798"/>
                </a:lnTo>
                <a:lnTo>
                  <a:pt x="103954" y="30905"/>
                </a:lnTo>
                <a:lnTo>
                  <a:pt x="114071" y="26691"/>
                </a:lnTo>
                <a:lnTo>
                  <a:pt x="153131" y="13083"/>
                </a:lnTo>
                <a:lnTo>
                  <a:pt x="161143" y="10047"/>
                </a:lnTo>
                <a:lnTo>
                  <a:pt x="168389" y="7070"/>
                </a:lnTo>
                <a:lnTo>
                  <a:pt x="175125" y="4133"/>
                </a:lnTo>
                <a:lnTo>
                  <a:pt x="180567" y="2175"/>
                </a:lnTo>
                <a:lnTo>
                  <a:pt x="189155" y="0"/>
                </a:lnTo>
                <a:lnTo>
                  <a:pt x="192779" y="372"/>
                </a:lnTo>
                <a:lnTo>
                  <a:pt x="196147" y="1573"/>
                </a:lnTo>
                <a:lnTo>
                  <a:pt x="199344" y="3326"/>
                </a:lnTo>
                <a:lnTo>
                  <a:pt x="201477" y="5447"/>
                </a:lnTo>
                <a:lnTo>
                  <a:pt x="202898" y="7814"/>
                </a:lnTo>
                <a:lnTo>
                  <a:pt x="204477" y="12983"/>
                </a:lnTo>
                <a:lnTo>
                  <a:pt x="205366" y="21249"/>
                </a:lnTo>
                <a:lnTo>
                  <a:pt x="205574" y="26892"/>
                </a:lnTo>
                <a:lnTo>
                  <a:pt x="203126" y="35115"/>
                </a:lnTo>
                <a:lnTo>
                  <a:pt x="199817" y="44167"/>
                </a:lnTo>
                <a:lnTo>
                  <a:pt x="198345" y="51366"/>
                </a:lnTo>
                <a:lnTo>
                  <a:pt x="195151" y="60280"/>
                </a:lnTo>
                <a:lnTo>
                  <a:pt x="192966" y="65324"/>
                </a:lnTo>
                <a:lnTo>
                  <a:pt x="191509" y="70592"/>
                </a:lnTo>
                <a:lnTo>
                  <a:pt x="190538" y="76008"/>
                </a:lnTo>
                <a:lnTo>
                  <a:pt x="189890" y="81525"/>
                </a:lnTo>
                <a:lnTo>
                  <a:pt x="189171" y="90194"/>
                </a:lnTo>
                <a:lnTo>
                  <a:pt x="188851" y="97222"/>
                </a:lnTo>
                <a:lnTo>
                  <a:pt x="188671" y="106533"/>
                </a:lnTo>
                <a:lnTo>
                  <a:pt x="188630" y="112421"/>
                </a:lnTo>
                <a:lnTo>
                  <a:pt x="189571" y="115325"/>
                </a:lnTo>
                <a:lnTo>
                  <a:pt x="193156" y="121091"/>
                </a:lnTo>
                <a:lnTo>
                  <a:pt x="196399" y="123010"/>
                </a:lnTo>
                <a:lnTo>
                  <a:pt x="205081" y="125142"/>
                </a:lnTo>
                <a:lnTo>
                  <a:pt x="212750" y="126089"/>
                </a:lnTo>
                <a:lnTo>
                  <a:pt x="216129" y="126342"/>
                </a:lnTo>
                <a:lnTo>
                  <a:pt x="224962" y="129162"/>
                </a:lnTo>
                <a:lnTo>
                  <a:pt x="229985" y="131248"/>
                </a:lnTo>
                <a:lnTo>
                  <a:pt x="235239" y="132639"/>
                </a:lnTo>
                <a:lnTo>
                  <a:pt x="240646" y="133566"/>
                </a:lnTo>
                <a:lnTo>
                  <a:pt x="246156" y="134184"/>
                </a:lnTo>
                <a:lnTo>
                  <a:pt x="251734" y="135548"/>
                </a:lnTo>
                <a:lnTo>
                  <a:pt x="257358" y="137410"/>
                </a:lnTo>
                <a:lnTo>
                  <a:pt x="263012" y="139604"/>
                </a:lnTo>
                <a:lnTo>
                  <a:pt x="268686" y="142019"/>
                </a:lnTo>
                <a:lnTo>
                  <a:pt x="280071" y="147243"/>
                </a:lnTo>
                <a:lnTo>
                  <a:pt x="288941" y="152739"/>
                </a:lnTo>
                <a:lnTo>
                  <a:pt x="296059" y="158357"/>
                </a:lnTo>
                <a:lnTo>
                  <a:pt x="302397" y="164029"/>
                </a:lnTo>
                <a:lnTo>
                  <a:pt x="304468" y="166875"/>
                </a:lnTo>
                <a:lnTo>
                  <a:pt x="306769" y="172577"/>
                </a:lnTo>
                <a:lnTo>
                  <a:pt x="307792" y="180827"/>
                </a:lnTo>
                <a:lnTo>
                  <a:pt x="308065" y="185693"/>
                </a:lnTo>
                <a:lnTo>
                  <a:pt x="307294" y="189890"/>
                </a:lnTo>
                <a:lnTo>
                  <a:pt x="303898" y="197094"/>
                </a:lnTo>
                <a:lnTo>
                  <a:pt x="296674" y="206010"/>
                </a:lnTo>
                <a:lnTo>
                  <a:pt x="292080" y="211055"/>
                </a:lnTo>
                <a:lnTo>
                  <a:pt x="281896" y="221740"/>
                </a:lnTo>
                <a:lnTo>
                  <a:pt x="276513" y="227257"/>
                </a:lnTo>
                <a:lnTo>
                  <a:pt x="271973" y="232839"/>
                </a:lnTo>
                <a:lnTo>
                  <a:pt x="267993" y="238466"/>
                </a:lnTo>
                <a:lnTo>
                  <a:pt x="264387" y="244122"/>
                </a:lnTo>
                <a:lnTo>
                  <a:pt x="259126" y="249798"/>
                </a:lnTo>
                <a:lnTo>
                  <a:pt x="252761" y="255487"/>
                </a:lnTo>
                <a:lnTo>
                  <a:pt x="245660" y="261184"/>
                </a:lnTo>
                <a:lnTo>
                  <a:pt x="239973" y="265935"/>
                </a:lnTo>
                <a:lnTo>
                  <a:pt x="231115" y="273754"/>
                </a:lnTo>
                <a:lnTo>
                  <a:pt x="226467" y="277173"/>
                </a:lnTo>
                <a:lnTo>
                  <a:pt x="221463" y="280404"/>
                </a:lnTo>
                <a:lnTo>
                  <a:pt x="216222" y="283511"/>
                </a:lnTo>
                <a:lnTo>
                  <a:pt x="210824" y="285582"/>
                </a:lnTo>
                <a:lnTo>
                  <a:pt x="205319" y="286963"/>
                </a:lnTo>
                <a:lnTo>
                  <a:pt x="199745" y="287884"/>
                </a:lnTo>
                <a:lnTo>
                  <a:pt x="191011" y="291446"/>
                </a:lnTo>
                <a:lnTo>
                  <a:pt x="183954" y="295252"/>
                </a:lnTo>
                <a:lnTo>
                  <a:pt x="177643" y="296944"/>
                </a:lnTo>
                <a:lnTo>
                  <a:pt x="168734" y="297896"/>
                </a:lnTo>
                <a:lnTo>
                  <a:pt x="161110" y="298244"/>
                </a:lnTo>
                <a:lnTo>
                  <a:pt x="154305" y="2982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55"/>
          <p:cNvSpPr/>
          <p:nvPr/>
        </p:nvSpPr>
        <p:spPr>
          <a:xfrm>
            <a:off x="4376172" y="1543050"/>
            <a:ext cx="178531" cy="281153"/>
          </a:xfrm>
          <a:custGeom>
            <a:avLst/>
            <a:gdLst/>
            <a:ahLst/>
            <a:cxnLst/>
            <a:rect l="0" t="0" r="0" b="0"/>
            <a:pathLst>
              <a:path w="178531" h="281153">
                <a:moveTo>
                  <a:pt x="58668" y="0"/>
                </a:moveTo>
                <a:lnTo>
                  <a:pt x="58668" y="4550"/>
                </a:lnTo>
                <a:lnTo>
                  <a:pt x="57715" y="6843"/>
                </a:lnTo>
                <a:lnTo>
                  <a:pt x="51824" y="15574"/>
                </a:lnTo>
                <a:lnTo>
                  <a:pt x="49343" y="19908"/>
                </a:lnTo>
                <a:lnTo>
                  <a:pt x="44045" y="29803"/>
                </a:lnTo>
                <a:lnTo>
                  <a:pt x="38517" y="40550"/>
                </a:lnTo>
                <a:lnTo>
                  <a:pt x="35709" y="47036"/>
                </a:lnTo>
                <a:lnTo>
                  <a:pt x="32884" y="54217"/>
                </a:lnTo>
                <a:lnTo>
                  <a:pt x="30049" y="61862"/>
                </a:lnTo>
                <a:lnTo>
                  <a:pt x="27206" y="68864"/>
                </a:lnTo>
                <a:lnTo>
                  <a:pt x="24358" y="75436"/>
                </a:lnTo>
                <a:lnTo>
                  <a:pt x="18654" y="87820"/>
                </a:lnTo>
                <a:lnTo>
                  <a:pt x="12944" y="99673"/>
                </a:lnTo>
                <a:lnTo>
                  <a:pt x="11040" y="106454"/>
                </a:lnTo>
                <a:lnTo>
                  <a:pt x="9771" y="113832"/>
                </a:lnTo>
                <a:lnTo>
                  <a:pt x="8925" y="121608"/>
                </a:lnTo>
                <a:lnTo>
                  <a:pt x="7408" y="128696"/>
                </a:lnTo>
                <a:lnTo>
                  <a:pt x="5445" y="135327"/>
                </a:lnTo>
                <a:lnTo>
                  <a:pt x="3183" y="141653"/>
                </a:lnTo>
                <a:lnTo>
                  <a:pt x="1675" y="148728"/>
                </a:lnTo>
                <a:lnTo>
                  <a:pt x="670" y="156302"/>
                </a:lnTo>
                <a:lnTo>
                  <a:pt x="0" y="164208"/>
                </a:lnTo>
                <a:lnTo>
                  <a:pt x="506" y="171385"/>
                </a:lnTo>
                <a:lnTo>
                  <a:pt x="1796" y="178074"/>
                </a:lnTo>
                <a:lnTo>
                  <a:pt x="3608" y="184438"/>
                </a:lnTo>
                <a:lnTo>
                  <a:pt x="8162" y="199130"/>
                </a:lnTo>
                <a:lnTo>
                  <a:pt x="10709" y="207048"/>
                </a:lnTo>
                <a:lnTo>
                  <a:pt x="13360" y="214232"/>
                </a:lnTo>
                <a:lnTo>
                  <a:pt x="16080" y="220926"/>
                </a:lnTo>
                <a:lnTo>
                  <a:pt x="18846" y="227294"/>
                </a:lnTo>
                <a:lnTo>
                  <a:pt x="24459" y="239449"/>
                </a:lnTo>
                <a:lnTo>
                  <a:pt x="27289" y="245358"/>
                </a:lnTo>
                <a:lnTo>
                  <a:pt x="30129" y="250249"/>
                </a:lnTo>
                <a:lnTo>
                  <a:pt x="32974" y="254463"/>
                </a:lnTo>
                <a:lnTo>
                  <a:pt x="35824" y="258224"/>
                </a:lnTo>
                <a:lnTo>
                  <a:pt x="39629" y="261684"/>
                </a:lnTo>
                <a:lnTo>
                  <a:pt x="44070" y="264943"/>
                </a:lnTo>
                <a:lnTo>
                  <a:pt x="48936" y="268069"/>
                </a:lnTo>
                <a:lnTo>
                  <a:pt x="53132" y="271105"/>
                </a:lnTo>
                <a:lnTo>
                  <a:pt x="56882" y="274081"/>
                </a:lnTo>
                <a:lnTo>
                  <a:pt x="60335" y="277018"/>
                </a:lnTo>
                <a:lnTo>
                  <a:pt x="65494" y="278976"/>
                </a:lnTo>
                <a:lnTo>
                  <a:pt x="71791" y="280282"/>
                </a:lnTo>
                <a:lnTo>
                  <a:pt x="78847" y="281152"/>
                </a:lnTo>
                <a:lnTo>
                  <a:pt x="85456" y="280779"/>
                </a:lnTo>
                <a:lnTo>
                  <a:pt x="91766" y="279579"/>
                </a:lnTo>
                <a:lnTo>
                  <a:pt x="97878" y="277826"/>
                </a:lnTo>
                <a:lnTo>
                  <a:pt x="102906" y="275704"/>
                </a:lnTo>
                <a:lnTo>
                  <a:pt x="107210" y="273338"/>
                </a:lnTo>
                <a:lnTo>
                  <a:pt x="111031" y="270808"/>
                </a:lnTo>
                <a:lnTo>
                  <a:pt x="115484" y="268168"/>
                </a:lnTo>
                <a:lnTo>
                  <a:pt x="120358" y="265456"/>
                </a:lnTo>
                <a:lnTo>
                  <a:pt x="130853" y="259903"/>
                </a:lnTo>
                <a:lnTo>
                  <a:pt x="141867" y="254260"/>
                </a:lnTo>
                <a:lnTo>
                  <a:pt x="146519" y="251421"/>
                </a:lnTo>
                <a:lnTo>
                  <a:pt x="150573" y="248577"/>
                </a:lnTo>
                <a:lnTo>
                  <a:pt x="154227" y="245728"/>
                </a:lnTo>
                <a:lnTo>
                  <a:pt x="157617" y="241923"/>
                </a:lnTo>
                <a:lnTo>
                  <a:pt x="160828" y="237482"/>
                </a:lnTo>
                <a:lnTo>
                  <a:pt x="163922" y="232616"/>
                </a:lnTo>
                <a:lnTo>
                  <a:pt x="166938" y="227467"/>
                </a:lnTo>
                <a:lnTo>
                  <a:pt x="169900" y="222130"/>
                </a:lnTo>
                <a:lnTo>
                  <a:pt x="172828" y="216666"/>
                </a:lnTo>
                <a:lnTo>
                  <a:pt x="176081" y="208056"/>
                </a:lnTo>
                <a:lnTo>
                  <a:pt x="177526" y="201054"/>
                </a:lnTo>
                <a:lnTo>
                  <a:pt x="178169" y="194767"/>
                </a:lnTo>
                <a:lnTo>
                  <a:pt x="178454" y="188798"/>
                </a:lnTo>
                <a:lnTo>
                  <a:pt x="178530" y="185873"/>
                </a:lnTo>
                <a:lnTo>
                  <a:pt x="177629" y="182970"/>
                </a:lnTo>
                <a:lnTo>
                  <a:pt x="172761" y="175286"/>
                </a:lnTo>
                <a:lnTo>
                  <a:pt x="171288" y="173155"/>
                </a:lnTo>
                <a:lnTo>
                  <a:pt x="169943" y="172586"/>
                </a:lnTo>
                <a:lnTo>
                  <a:pt x="165908" y="171955"/>
                </a:lnTo>
                <a:lnTo>
                  <a:pt x="162546" y="171786"/>
                </a:lnTo>
                <a:lnTo>
                  <a:pt x="153731" y="171599"/>
                </a:lnTo>
                <a:lnTo>
                  <a:pt x="149666" y="172502"/>
                </a:lnTo>
                <a:lnTo>
                  <a:pt x="146003" y="174056"/>
                </a:lnTo>
                <a:lnTo>
                  <a:pt x="142609" y="176045"/>
                </a:lnTo>
                <a:lnTo>
                  <a:pt x="138441" y="178323"/>
                </a:lnTo>
                <a:lnTo>
                  <a:pt x="128730" y="183394"/>
                </a:lnTo>
                <a:lnTo>
                  <a:pt x="124426" y="186080"/>
                </a:lnTo>
                <a:lnTo>
                  <a:pt x="120604" y="188823"/>
                </a:lnTo>
                <a:lnTo>
                  <a:pt x="117103" y="191605"/>
                </a:lnTo>
                <a:lnTo>
                  <a:pt x="113817" y="195364"/>
                </a:lnTo>
                <a:lnTo>
                  <a:pt x="110674" y="199775"/>
                </a:lnTo>
                <a:lnTo>
                  <a:pt x="107626" y="204621"/>
                </a:lnTo>
                <a:lnTo>
                  <a:pt x="103689" y="208804"/>
                </a:lnTo>
                <a:lnTo>
                  <a:pt x="99159" y="212545"/>
                </a:lnTo>
                <a:lnTo>
                  <a:pt x="94234" y="215991"/>
                </a:lnTo>
                <a:lnTo>
                  <a:pt x="89999" y="219242"/>
                </a:lnTo>
                <a:lnTo>
                  <a:pt x="86223" y="222361"/>
                </a:lnTo>
                <a:lnTo>
                  <a:pt x="82753" y="225393"/>
                </a:lnTo>
                <a:lnTo>
                  <a:pt x="80439" y="229319"/>
                </a:lnTo>
                <a:lnTo>
                  <a:pt x="78897" y="233842"/>
                </a:lnTo>
                <a:lnTo>
                  <a:pt x="76422" y="245686"/>
                </a:lnTo>
                <a:lnTo>
                  <a:pt x="75933" y="253918"/>
                </a:lnTo>
                <a:lnTo>
                  <a:pt x="75866" y="255727"/>
                </a:lnTo>
                <a:lnTo>
                  <a:pt x="76801" y="256209"/>
                </a:lnTo>
                <a:lnTo>
                  <a:pt x="80379" y="256746"/>
                </a:lnTo>
                <a:lnTo>
                  <a:pt x="85145" y="256984"/>
                </a:lnTo>
                <a:lnTo>
                  <a:pt x="87749" y="257048"/>
                </a:lnTo>
                <a:lnTo>
                  <a:pt x="90438" y="256137"/>
                </a:lnTo>
                <a:lnTo>
                  <a:pt x="93183" y="254578"/>
                </a:lnTo>
                <a:lnTo>
                  <a:pt x="101530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56"/>
          <p:cNvSpPr/>
          <p:nvPr/>
        </p:nvSpPr>
        <p:spPr>
          <a:xfrm>
            <a:off x="4616201" y="1551622"/>
            <a:ext cx="178527" cy="248555"/>
          </a:xfrm>
          <a:custGeom>
            <a:avLst/>
            <a:gdLst/>
            <a:ahLst/>
            <a:cxnLst/>
            <a:rect l="0" t="0" r="0" b="0"/>
            <a:pathLst>
              <a:path w="178527" h="248555">
                <a:moveTo>
                  <a:pt x="50096" y="0"/>
                </a:moveTo>
                <a:lnTo>
                  <a:pt x="45545" y="0"/>
                </a:lnTo>
                <a:lnTo>
                  <a:pt x="44204" y="953"/>
                </a:lnTo>
                <a:lnTo>
                  <a:pt x="43311" y="2540"/>
                </a:lnTo>
                <a:lnTo>
                  <a:pt x="41877" y="7381"/>
                </a:lnTo>
                <a:lnTo>
                  <a:pt x="41628" y="12770"/>
                </a:lnTo>
                <a:lnTo>
                  <a:pt x="39030" y="20281"/>
                </a:lnTo>
                <a:lnTo>
                  <a:pt x="37004" y="24950"/>
                </a:lnTo>
                <a:lnTo>
                  <a:pt x="32212" y="35219"/>
                </a:lnTo>
                <a:lnTo>
                  <a:pt x="29601" y="40624"/>
                </a:lnTo>
                <a:lnTo>
                  <a:pt x="26908" y="47085"/>
                </a:lnTo>
                <a:lnTo>
                  <a:pt x="24160" y="54250"/>
                </a:lnTo>
                <a:lnTo>
                  <a:pt x="21375" y="61884"/>
                </a:lnTo>
                <a:lnTo>
                  <a:pt x="18566" y="68879"/>
                </a:lnTo>
                <a:lnTo>
                  <a:pt x="15741" y="75447"/>
                </a:lnTo>
                <a:lnTo>
                  <a:pt x="12905" y="81730"/>
                </a:lnTo>
                <a:lnTo>
                  <a:pt x="11015" y="88777"/>
                </a:lnTo>
                <a:lnTo>
                  <a:pt x="9755" y="96332"/>
                </a:lnTo>
                <a:lnTo>
                  <a:pt x="8914" y="104226"/>
                </a:lnTo>
                <a:lnTo>
                  <a:pt x="7402" y="112347"/>
                </a:lnTo>
                <a:lnTo>
                  <a:pt x="5440" y="120618"/>
                </a:lnTo>
                <a:lnTo>
                  <a:pt x="3180" y="128989"/>
                </a:lnTo>
                <a:lnTo>
                  <a:pt x="1674" y="137428"/>
                </a:lnTo>
                <a:lnTo>
                  <a:pt x="670" y="145911"/>
                </a:lnTo>
                <a:lnTo>
                  <a:pt x="0" y="154424"/>
                </a:lnTo>
                <a:lnTo>
                  <a:pt x="506" y="162957"/>
                </a:lnTo>
                <a:lnTo>
                  <a:pt x="1796" y="171503"/>
                </a:lnTo>
                <a:lnTo>
                  <a:pt x="3609" y="180058"/>
                </a:lnTo>
                <a:lnTo>
                  <a:pt x="4817" y="187666"/>
                </a:lnTo>
                <a:lnTo>
                  <a:pt x="5623" y="194643"/>
                </a:lnTo>
                <a:lnTo>
                  <a:pt x="6159" y="201200"/>
                </a:lnTo>
                <a:lnTo>
                  <a:pt x="7470" y="207476"/>
                </a:lnTo>
                <a:lnTo>
                  <a:pt x="9296" y="213565"/>
                </a:lnTo>
                <a:lnTo>
                  <a:pt x="11466" y="219529"/>
                </a:lnTo>
                <a:lnTo>
                  <a:pt x="14818" y="224458"/>
                </a:lnTo>
                <a:lnTo>
                  <a:pt x="18957" y="228696"/>
                </a:lnTo>
                <a:lnTo>
                  <a:pt x="23622" y="232474"/>
                </a:lnTo>
                <a:lnTo>
                  <a:pt x="27684" y="235945"/>
                </a:lnTo>
                <a:lnTo>
                  <a:pt x="31345" y="239212"/>
                </a:lnTo>
                <a:lnTo>
                  <a:pt x="34738" y="242342"/>
                </a:lnTo>
                <a:lnTo>
                  <a:pt x="37952" y="244429"/>
                </a:lnTo>
                <a:lnTo>
                  <a:pt x="41047" y="245820"/>
                </a:lnTo>
                <a:lnTo>
                  <a:pt x="44064" y="246748"/>
                </a:lnTo>
                <a:lnTo>
                  <a:pt x="47980" y="247366"/>
                </a:lnTo>
                <a:lnTo>
                  <a:pt x="52495" y="247778"/>
                </a:lnTo>
                <a:lnTo>
                  <a:pt x="57410" y="248053"/>
                </a:lnTo>
                <a:lnTo>
                  <a:pt x="67952" y="248358"/>
                </a:lnTo>
                <a:lnTo>
                  <a:pt x="85690" y="248554"/>
                </a:lnTo>
                <a:lnTo>
                  <a:pt x="90018" y="246665"/>
                </a:lnTo>
                <a:lnTo>
                  <a:pt x="94808" y="243501"/>
                </a:lnTo>
                <a:lnTo>
                  <a:pt x="99906" y="239487"/>
                </a:lnTo>
                <a:lnTo>
                  <a:pt x="105211" y="235858"/>
                </a:lnTo>
                <a:lnTo>
                  <a:pt x="110652" y="232486"/>
                </a:lnTo>
                <a:lnTo>
                  <a:pt x="116184" y="229286"/>
                </a:lnTo>
                <a:lnTo>
                  <a:pt x="120824" y="225247"/>
                </a:lnTo>
                <a:lnTo>
                  <a:pt x="124871" y="220650"/>
                </a:lnTo>
                <a:lnTo>
                  <a:pt x="128521" y="215680"/>
                </a:lnTo>
                <a:lnTo>
                  <a:pt x="131907" y="210462"/>
                </a:lnTo>
                <a:lnTo>
                  <a:pt x="135117" y="205078"/>
                </a:lnTo>
                <a:lnTo>
                  <a:pt x="138209" y="199584"/>
                </a:lnTo>
                <a:lnTo>
                  <a:pt x="142175" y="194016"/>
                </a:lnTo>
                <a:lnTo>
                  <a:pt x="146725" y="188399"/>
                </a:lnTo>
                <a:lnTo>
                  <a:pt x="151663" y="182749"/>
                </a:lnTo>
                <a:lnTo>
                  <a:pt x="155907" y="176125"/>
                </a:lnTo>
                <a:lnTo>
                  <a:pt x="159690" y="168852"/>
                </a:lnTo>
                <a:lnTo>
                  <a:pt x="166432" y="154103"/>
                </a:lnTo>
                <a:lnTo>
                  <a:pt x="172603" y="141198"/>
                </a:lnTo>
                <a:lnTo>
                  <a:pt x="174630" y="134137"/>
                </a:lnTo>
                <a:lnTo>
                  <a:pt x="175981" y="126572"/>
                </a:lnTo>
                <a:lnTo>
                  <a:pt x="176882" y="118671"/>
                </a:lnTo>
                <a:lnTo>
                  <a:pt x="177483" y="111499"/>
                </a:lnTo>
                <a:lnTo>
                  <a:pt x="177883" y="104813"/>
                </a:lnTo>
                <a:lnTo>
                  <a:pt x="178150" y="98450"/>
                </a:lnTo>
                <a:lnTo>
                  <a:pt x="178447" y="83761"/>
                </a:lnTo>
                <a:lnTo>
                  <a:pt x="178526" y="75843"/>
                </a:lnTo>
                <a:lnTo>
                  <a:pt x="177626" y="68660"/>
                </a:lnTo>
                <a:lnTo>
                  <a:pt x="176073" y="61966"/>
                </a:lnTo>
                <a:lnTo>
                  <a:pt x="174086" y="55598"/>
                </a:lnTo>
                <a:lnTo>
                  <a:pt x="171808" y="49448"/>
                </a:lnTo>
                <a:lnTo>
                  <a:pt x="169338" y="43443"/>
                </a:lnTo>
                <a:lnTo>
                  <a:pt x="166738" y="37534"/>
                </a:lnTo>
                <a:lnTo>
                  <a:pt x="163100" y="32643"/>
                </a:lnTo>
                <a:lnTo>
                  <a:pt x="158769" y="28429"/>
                </a:lnTo>
                <a:lnTo>
                  <a:pt x="153977" y="24668"/>
                </a:lnTo>
                <a:lnTo>
                  <a:pt x="148878" y="21208"/>
                </a:lnTo>
                <a:lnTo>
                  <a:pt x="143573" y="17949"/>
                </a:lnTo>
                <a:lnTo>
                  <a:pt x="138132" y="14823"/>
                </a:lnTo>
                <a:lnTo>
                  <a:pt x="127006" y="8811"/>
                </a:lnTo>
                <a:lnTo>
                  <a:pt x="121371" y="5874"/>
                </a:lnTo>
                <a:lnTo>
                  <a:pt x="115710" y="3916"/>
                </a:lnTo>
                <a:lnTo>
                  <a:pt x="110031" y="2611"/>
                </a:lnTo>
                <a:lnTo>
                  <a:pt x="104341" y="1740"/>
                </a:lnTo>
                <a:lnTo>
                  <a:pt x="97689" y="1160"/>
                </a:lnTo>
                <a:lnTo>
                  <a:pt x="90397" y="773"/>
                </a:lnTo>
                <a:lnTo>
                  <a:pt x="75628" y="344"/>
                </a:lnTo>
                <a:lnTo>
                  <a:pt x="44733" y="45"/>
                </a:lnTo>
                <a:lnTo>
                  <a:pt x="38900" y="983"/>
                </a:lnTo>
                <a:lnTo>
                  <a:pt x="33107" y="2560"/>
                </a:lnTo>
                <a:lnTo>
                  <a:pt x="27340" y="4564"/>
                </a:lnTo>
                <a:lnTo>
                  <a:pt x="22543" y="5900"/>
                </a:lnTo>
                <a:lnTo>
                  <a:pt x="18392" y="6791"/>
                </a:lnTo>
                <a:lnTo>
                  <a:pt x="7233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57"/>
          <p:cNvSpPr/>
          <p:nvPr/>
        </p:nvSpPr>
        <p:spPr>
          <a:xfrm>
            <a:off x="4100512" y="1911667"/>
            <a:ext cx="771526" cy="32994"/>
          </a:xfrm>
          <a:custGeom>
            <a:avLst/>
            <a:gdLst/>
            <a:ahLst/>
            <a:cxnLst/>
            <a:rect l="0" t="0" r="0" b="0"/>
            <a:pathLst>
              <a:path w="771526" h="32994">
                <a:moveTo>
                  <a:pt x="0" y="8572"/>
                </a:moveTo>
                <a:lnTo>
                  <a:pt x="0" y="16792"/>
                </a:lnTo>
                <a:lnTo>
                  <a:pt x="4551" y="17040"/>
                </a:lnTo>
                <a:lnTo>
                  <a:pt x="6844" y="18028"/>
                </a:lnTo>
                <a:lnTo>
                  <a:pt x="9325" y="19639"/>
                </a:lnTo>
                <a:lnTo>
                  <a:pt x="11931" y="21665"/>
                </a:lnTo>
                <a:lnTo>
                  <a:pt x="14622" y="23016"/>
                </a:lnTo>
                <a:lnTo>
                  <a:pt x="17368" y="23916"/>
                </a:lnTo>
                <a:lnTo>
                  <a:pt x="20151" y="24517"/>
                </a:lnTo>
                <a:lnTo>
                  <a:pt x="23911" y="25869"/>
                </a:lnTo>
                <a:lnTo>
                  <a:pt x="28323" y="27724"/>
                </a:lnTo>
                <a:lnTo>
                  <a:pt x="33170" y="29913"/>
                </a:lnTo>
                <a:lnTo>
                  <a:pt x="39258" y="31372"/>
                </a:lnTo>
                <a:lnTo>
                  <a:pt x="46174" y="32345"/>
                </a:lnTo>
                <a:lnTo>
                  <a:pt x="53644" y="32993"/>
                </a:lnTo>
                <a:lnTo>
                  <a:pt x="60527" y="32473"/>
                </a:lnTo>
                <a:lnTo>
                  <a:pt x="67021" y="31174"/>
                </a:lnTo>
                <a:lnTo>
                  <a:pt x="73256" y="29355"/>
                </a:lnTo>
                <a:lnTo>
                  <a:pt x="81222" y="28142"/>
                </a:lnTo>
                <a:lnTo>
                  <a:pt x="90343" y="27334"/>
                </a:lnTo>
                <a:lnTo>
                  <a:pt x="110638" y="26436"/>
                </a:lnTo>
                <a:lnTo>
                  <a:pt x="143483" y="25931"/>
                </a:lnTo>
                <a:lnTo>
                  <a:pt x="166005" y="25812"/>
                </a:lnTo>
                <a:lnTo>
                  <a:pt x="178298" y="24828"/>
                </a:lnTo>
                <a:lnTo>
                  <a:pt x="191255" y="23220"/>
                </a:lnTo>
                <a:lnTo>
                  <a:pt x="204656" y="21195"/>
                </a:lnTo>
                <a:lnTo>
                  <a:pt x="218352" y="19845"/>
                </a:lnTo>
                <a:lnTo>
                  <a:pt x="232246" y="18945"/>
                </a:lnTo>
                <a:lnTo>
                  <a:pt x="246271" y="18345"/>
                </a:lnTo>
                <a:lnTo>
                  <a:pt x="277094" y="17678"/>
                </a:lnTo>
                <a:lnTo>
                  <a:pt x="293314" y="17501"/>
                </a:lnTo>
                <a:lnTo>
                  <a:pt x="309843" y="16430"/>
                </a:lnTo>
                <a:lnTo>
                  <a:pt x="326577" y="14763"/>
                </a:lnTo>
                <a:lnTo>
                  <a:pt x="343448" y="12700"/>
                </a:lnTo>
                <a:lnTo>
                  <a:pt x="360410" y="11324"/>
                </a:lnTo>
                <a:lnTo>
                  <a:pt x="377434" y="10407"/>
                </a:lnTo>
                <a:lnTo>
                  <a:pt x="410636" y="9388"/>
                </a:lnTo>
                <a:lnTo>
                  <a:pt x="473296" y="8733"/>
                </a:lnTo>
                <a:lnTo>
                  <a:pt x="579677" y="8582"/>
                </a:lnTo>
                <a:lnTo>
                  <a:pt x="593143" y="7626"/>
                </a:lnTo>
                <a:lnTo>
                  <a:pt x="605931" y="6037"/>
                </a:lnTo>
                <a:lnTo>
                  <a:pt x="618267" y="4024"/>
                </a:lnTo>
                <a:lnTo>
                  <a:pt x="630301" y="2683"/>
                </a:lnTo>
                <a:lnTo>
                  <a:pt x="642133" y="1789"/>
                </a:lnTo>
                <a:lnTo>
                  <a:pt x="664487" y="795"/>
                </a:lnTo>
                <a:lnTo>
                  <a:pt x="693138" y="236"/>
                </a:lnTo>
                <a:lnTo>
                  <a:pt x="77152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58"/>
          <p:cNvSpPr/>
          <p:nvPr/>
        </p:nvSpPr>
        <p:spPr>
          <a:xfrm>
            <a:off x="4273153" y="2027071"/>
            <a:ext cx="187405" cy="278814"/>
          </a:xfrm>
          <a:custGeom>
            <a:avLst/>
            <a:gdLst/>
            <a:ahLst/>
            <a:cxnLst/>
            <a:rect l="0" t="0" r="0" b="0"/>
            <a:pathLst>
              <a:path w="187405" h="278814">
                <a:moveTo>
                  <a:pt x="7381" y="47474"/>
                </a:moveTo>
                <a:lnTo>
                  <a:pt x="7381" y="42923"/>
                </a:lnTo>
                <a:lnTo>
                  <a:pt x="6429" y="41582"/>
                </a:lnTo>
                <a:lnTo>
                  <a:pt x="4842" y="40689"/>
                </a:lnTo>
                <a:lnTo>
                  <a:pt x="0" y="39254"/>
                </a:lnTo>
                <a:lnTo>
                  <a:pt x="556" y="38184"/>
                </a:lnTo>
                <a:lnTo>
                  <a:pt x="6294" y="31551"/>
                </a:lnTo>
                <a:lnTo>
                  <a:pt x="11978" y="28332"/>
                </a:lnTo>
                <a:lnTo>
                  <a:pt x="16161" y="26140"/>
                </a:lnTo>
                <a:lnTo>
                  <a:pt x="19902" y="23726"/>
                </a:lnTo>
                <a:lnTo>
                  <a:pt x="23349" y="21165"/>
                </a:lnTo>
                <a:lnTo>
                  <a:pt x="26598" y="18504"/>
                </a:lnTo>
                <a:lnTo>
                  <a:pt x="31623" y="15778"/>
                </a:lnTo>
                <a:lnTo>
                  <a:pt x="37830" y="13008"/>
                </a:lnTo>
                <a:lnTo>
                  <a:pt x="44826" y="10209"/>
                </a:lnTo>
                <a:lnTo>
                  <a:pt x="52347" y="8343"/>
                </a:lnTo>
                <a:lnTo>
                  <a:pt x="60218" y="7099"/>
                </a:lnTo>
                <a:lnTo>
                  <a:pt x="68323" y="6270"/>
                </a:lnTo>
                <a:lnTo>
                  <a:pt x="75632" y="4764"/>
                </a:lnTo>
                <a:lnTo>
                  <a:pt x="82409" y="2808"/>
                </a:lnTo>
                <a:lnTo>
                  <a:pt x="88833" y="552"/>
                </a:lnTo>
                <a:lnTo>
                  <a:pt x="95972" y="0"/>
                </a:lnTo>
                <a:lnTo>
                  <a:pt x="103590" y="584"/>
                </a:lnTo>
                <a:lnTo>
                  <a:pt x="111525" y="1927"/>
                </a:lnTo>
                <a:lnTo>
                  <a:pt x="118721" y="2821"/>
                </a:lnTo>
                <a:lnTo>
                  <a:pt x="125423" y="3418"/>
                </a:lnTo>
                <a:lnTo>
                  <a:pt x="131796" y="3816"/>
                </a:lnTo>
                <a:lnTo>
                  <a:pt x="137949" y="5033"/>
                </a:lnTo>
                <a:lnTo>
                  <a:pt x="143956" y="6798"/>
                </a:lnTo>
                <a:lnTo>
                  <a:pt x="149867" y="8926"/>
                </a:lnTo>
                <a:lnTo>
                  <a:pt x="154759" y="11298"/>
                </a:lnTo>
                <a:lnTo>
                  <a:pt x="158974" y="13831"/>
                </a:lnTo>
                <a:lnTo>
                  <a:pt x="162735" y="16473"/>
                </a:lnTo>
                <a:lnTo>
                  <a:pt x="165243" y="20139"/>
                </a:lnTo>
                <a:lnTo>
                  <a:pt x="166915" y="24488"/>
                </a:lnTo>
                <a:lnTo>
                  <a:pt x="168030" y="29292"/>
                </a:lnTo>
                <a:lnTo>
                  <a:pt x="168773" y="34400"/>
                </a:lnTo>
                <a:lnTo>
                  <a:pt x="169268" y="39710"/>
                </a:lnTo>
                <a:lnTo>
                  <a:pt x="169599" y="45156"/>
                </a:lnTo>
                <a:lnTo>
                  <a:pt x="167914" y="50691"/>
                </a:lnTo>
                <a:lnTo>
                  <a:pt x="164885" y="56286"/>
                </a:lnTo>
                <a:lnTo>
                  <a:pt x="151522" y="75802"/>
                </a:lnTo>
                <a:lnTo>
                  <a:pt x="146338" y="83504"/>
                </a:lnTo>
                <a:lnTo>
                  <a:pt x="140024" y="91496"/>
                </a:lnTo>
                <a:lnTo>
                  <a:pt x="132957" y="99682"/>
                </a:lnTo>
                <a:lnTo>
                  <a:pt x="125389" y="107997"/>
                </a:lnTo>
                <a:lnTo>
                  <a:pt x="118438" y="116397"/>
                </a:lnTo>
                <a:lnTo>
                  <a:pt x="111899" y="124855"/>
                </a:lnTo>
                <a:lnTo>
                  <a:pt x="105635" y="133351"/>
                </a:lnTo>
                <a:lnTo>
                  <a:pt x="98601" y="141873"/>
                </a:lnTo>
                <a:lnTo>
                  <a:pt x="91055" y="150411"/>
                </a:lnTo>
                <a:lnTo>
                  <a:pt x="83166" y="158961"/>
                </a:lnTo>
                <a:lnTo>
                  <a:pt x="75049" y="166566"/>
                </a:lnTo>
                <a:lnTo>
                  <a:pt x="66781" y="173541"/>
                </a:lnTo>
                <a:lnTo>
                  <a:pt x="58412" y="180096"/>
                </a:lnTo>
                <a:lnTo>
                  <a:pt x="51879" y="186371"/>
                </a:lnTo>
                <a:lnTo>
                  <a:pt x="46572" y="192459"/>
                </a:lnTo>
                <a:lnTo>
                  <a:pt x="42081" y="198423"/>
                </a:lnTo>
                <a:lnTo>
                  <a:pt x="37182" y="204304"/>
                </a:lnTo>
                <a:lnTo>
                  <a:pt x="32011" y="210130"/>
                </a:lnTo>
                <a:lnTo>
                  <a:pt x="26658" y="215919"/>
                </a:lnTo>
                <a:lnTo>
                  <a:pt x="22138" y="221683"/>
                </a:lnTo>
                <a:lnTo>
                  <a:pt x="18171" y="227431"/>
                </a:lnTo>
                <a:lnTo>
                  <a:pt x="14575" y="233167"/>
                </a:lnTo>
                <a:lnTo>
                  <a:pt x="12177" y="237944"/>
                </a:lnTo>
                <a:lnTo>
                  <a:pt x="9513" y="245792"/>
                </a:lnTo>
                <a:lnTo>
                  <a:pt x="5789" y="252455"/>
                </a:lnTo>
                <a:lnTo>
                  <a:pt x="3462" y="255566"/>
                </a:lnTo>
                <a:lnTo>
                  <a:pt x="2863" y="258592"/>
                </a:lnTo>
                <a:lnTo>
                  <a:pt x="3417" y="261561"/>
                </a:lnTo>
                <a:lnTo>
                  <a:pt x="6598" y="268621"/>
                </a:lnTo>
                <a:lnTo>
                  <a:pt x="12114" y="272126"/>
                </a:lnTo>
                <a:lnTo>
                  <a:pt x="16251" y="274395"/>
                </a:lnTo>
                <a:lnTo>
                  <a:pt x="19962" y="275907"/>
                </a:lnTo>
                <a:lnTo>
                  <a:pt x="23389" y="276915"/>
                </a:lnTo>
                <a:lnTo>
                  <a:pt x="26625" y="277587"/>
                </a:lnTo>
                <a:lnTo>
                  <a:pt x="30688" y="278035"/>
                </a:lnTo>
                <a:lnTo>
                  <a:pt x="35302" y="278334"/>
                </a:lnTo>
                <a:lnTo>
                  <a:pt x="40282" y="278533"/>
                </a:lnTo>
                <a:lnTo>
                  <a:pt x="50897" y="278754"/>
                </a:lnTo>
                <a:lnTo>
                  <a:pt x="56394" y="278813"/>
                </a:lnTo>
                <a:lnTo>
                  <a:pt x="61964" y="277900"/>
                </a:lnTo>
                <a:lnTo>
                  <a:pt x="67583" y="276339"/>
                </a:lnTo>
                <a:lnTo>
                  <a:pt x="94838" y="266989"/>
                </a:lnTo>
                <a:lnTo>
                  <a:pt x="101881" y="264302"/>
                </a:lnTo>
                <a:lnTo>
                  <a:pt x="108481" y="261558"/>
                </a:lnTo>
                <a:lnTo>
                  <a:pt x="114786" y="258777"/>
                </a:lnTo>
                <a:lnTo>
                  <a:pt x="121847" y="255970"/>
                </a:lnTo>
                <a:lnTo>
                  <a:pt x="137313" y="250311"/>
                </a:lnTo>
                <a:lnTo>
                  <a:pt x="146390" y="247469"/>
                </a:lnTo>
                <a:lnTo>
                  <a:pt x="187404" y="2360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59"/>
          <p:cNvSpPr/>
          <p:nvPr/>
        </p:nvSpPr>
        <p:spPr>
          <a:xfrm>
            <a:off x="4513291" y="2048827"/>
            <a:ext cx="169533" cy="230074"/>
          </a:xfrm>
          <a:custGeom>
            <a:avLst/>
            <a:gdLst/>
            <a:ahLst/>
            <a:cxnLst/>
            <a:rect l="0" t="0" r="0" b="0"/>
            <a:pathLst>
              <a:path w="169533" h="230074">
                <a:moveTo>
                  <a:pt x="41563" y="25718"/>
                </a:moveTo>
                <a:lnTo>
                  <a:pt x="41563" y="21167"/>
                </a:lnTo>
                <a:lnTo>
                  <a:pt x="40611" y="19826"/>
                </a:lnTo>
                <a:lnTo>
                  <a:pt x="39024" y="18933"/>
                </a:lnTo>
                <a:lnTo>
                  <a:pt x="34182" y="17498"/>
                </a:lnTo>
                <a:lnTo>
                  <a:pt x="30981" y="14762"/>
                </a:lnTo>
                <a:lnTo>
                  <a:pt x="28793" y="12699"/>
                </a:lnTo>
                <a:lnTo>
                  <a:pt x="27335" y="12276"/>
                </a:lnTo>
                <a:lnTo>
                  <a:pt x="26363" y="12946"/>
                </a:lnTo>
                <a:lnTo>
                  <a:pt x="24802" y="16316"/>
                </a:lnTo>
                <a:lnTo>
                  <a:pt x="19981" y="21450"/>
                </a:lnTo>
                <a:lnTo>
                  <a:pt x="18603" y="23825"/>
                </a:lnTo>
                <a:lnTo>
                  <a:pt x="17072" y="29004"/>
                </a:lnTo>
                <a:lnTo>
                  <a:pt x="16663" y="32671"/>
                </a:lnTo>
                <a:lnTo>
                  <a:pt x="16391" y="37021"/>
                </a:lnTo>
                <a:lnTo>
                  <a:pt x="16209" y="41826"/>
                </a:lnTo>
                <a:lnTo>
                  <a:pt x="15136" y="46934"/>
                </a:lnTo>
                <a:lnTo>
                  <a:pt x="13467" y="52244"/>
                </a:lnTo>
                <a:lnTo>
                  <a:pt x="11403" y="57689"/>
                </a:lnTo>
                <a:lnTo>
                  <a:pt x="10027" y="64177"/>
                </a:lnTo>
                <a:lnTo>
                  <a:pt x="9109" y="71360"/>
                </a:lnTo>
                <a:lnTo>
                  <a:pt x="8497" y="79006"/>
                </a:lnTo>
                <a:lnTo>
                  <a:pt x="7137" y="86961"/>
                </a:lnTo>
                <a:lnTo>
                  <a:pt x="5277" y="95121"/>
                </a:lnTo>
                <a:lnTo>
                  <a:pt x="3085" y="103419"/>
                </a:lnTo>
                <a:lnTo>
                  <a:pt x="1624" y="111809"/>
                </a:lnTo>
                <a:lnTo>
                  <a:pt x="650" y="120259"/>
                </a:lnTo>
                <a:lnTo>
                  <a:pt x="0" y="128750"/>
                </a:lnTo>
                <a:lnTo>
                  <a:pt x="520" y="136316"/>
                </a:lnTo>
                <a:lnTo>
                  <a:pt x="1818" y="143265"/>
                </a:lnTo>
                <a:lnTo>
                  <a:pt x="3637" y="149802"/>
                </a:lnTo>
                <a:lnTo>
                  <a:pt x="4849" y="156066"/>
                </a:lnTo>
                <a:lnTo>
                  <a:pt x="5657" y="162146"/>
                </a:lnTo>
                <a:lnTo>
                  <a:pt x="6196" y="168105"/>
                </a:lnTo>
                <a:lnTo>
                  <a:pt x="7508" y="173983"/>
                </a:lnTo>
                <a:lnTo>
                  <a:pt x="9334" y="179806"/>
                </a:lnTo>
                <a:lnTo>
                  <a:pt x="11505" y="185593"/>
                </a:lnTo>
                <a:lnTo>
                  <a:pt x="13905" y="191356"/>
                </a:lnTo>
                <a:lnTo>
                  <a:pt x="16456" y="197103"/>
                </a:lnTo>
                <a:lnTo>
                  <a:pt x="19111" y="202840"/>
                </a:lnTo>
                <a:lnTo>
                  <a:pt x="21832" y="207617"/>
                </a:lnTo>
                <a:lnTo>
                  <a:pt x="24599" y="211754"/>
                </a:lnTo>
                <a:lnTo>
                  <a:pt x="27397" y="215464"/>
                </a:lnTo>
                <a:lnTo>
                  <a:pt x="31166" y="217938"/>
                </a:lnTo>
                <a:lnTo>
                  <a:pt x="35585" y="219587"/>
                </a:lnTo>
                <a:lnTo>
                  <a:pt x="40436" y="220686"/>
                </a:lnTo>
                <a:lnTo>
                  <a:pt x="44621" y="222372"/>
                </a:lnTo>
                <a:lnTo>
                  <a:pt x="48364" y="224448"/>
                </a:lnTo>
                <a:lnTo>
                  <a:pt x="51812" y="226784"/>
                </a:lnTo>
                <a:lnTo>
                  <a:pt x="56016" y="228342"/>
                </a:lnTo>
                <a:lnTo>
                  <a:pt x="60723" y="229381"/>
                </a:lnTo>
                <a:lnTo>
                  <a:pt x="65767" y="230073"/>
                </a:lnTo>
                <a:lnTo>
                  <a:pt x="71034" y="229582"/>
                </a:lnTo>
                <a:lnTo>
                  <a:pt x="76450" y="228302"/>
                </a:lnTo>
                <a:lnTo>
                  <a:pt x="81967" y="226497"/>
                </a:lnTo>
                <a:lnTo>
                  <a:pt x="86596" y="223388"/>
                </a:lnTo>
                <a:lnTo>
                  <a:pt x="90636" y="219410"/>
                </a:lnTo>
                <a:lnTo>
                  <a:pt x="94280" y="214854"/>
                </a:lnTo>
                <a:lnTo>
                  <a:pt x="98616" y="210863"/>
                </a:lnTo>
                <a:lnTo>
                  <a:pt x="103411" y="207251"/>
                </a:lnTo>
                <a:lnTo>
                  <a:pt x="108512" y="203889"/>
                </a:lnTo>
                <a:lnTo>
                  <a:pt x="113819" y="198791"/>
                </a:lnTo>
                <a:lnTo>
                  <a:pt x="119261" y="192535"/>
                </a:lnTo>
                <a:lnTo>
                  <a:pt x="124794" y="185507"/>
                </a:lnTo>
                <a:lnTo>
                  <a:pt x="129436" y="178916"/>
                </a:lnTo>
                <a:lnTo>
                  <a:pt x="133482" y="172617"/>
                </a:lnTo>
                <a:lnTo>
                  <a:pt x="137133" y="166513"/>
                </a:lnTo>
                <a:lnTo>
                  <a:pt x="141472" y="160539"/>
                </a:lnTo>
                <a:lnTo>
                  <a:pt x="146269" y="154651"/>
                </a:lnTo>
                <a:lnTo>
                  <a:pt x="151372" y="148821"/>
                </a:lnTo>
                <a:lnTo>
                  <a:pt x="155727" y="143029"/>
                </a:lnTo>
                <a:lnTo>
                  <a:pt x="159582" y="137263"/>
                </a:lnTo>
                <a:lnTo>
                  <a:pt x="163105" y="131513"/>
                </a:lnTo>
                <a:lnTo>
                  <a:pt x="165454" y="124823"/>
                </a:lnTo>
                <a:lnTo>
                  <a:pt x="167019" y="117505"/>
                </a:lnTo>
                <a:lnTo>
                  <a:pt x="168063" y="109770"/>
                </a:lnTo>
                <a:lnTo>
                  <a:pt x="168759" y="103660"/>
                </a:lnTo>
                <a:lnTo>
                  <a:pt x="169223" y="98634"/>
                </a:lnTo>
                <a:lnTo>
                  <a:pt x="169532" y="94331"/>
                </a:lnTo>
                <a:lnTo>
                  <a:pt x="168786" y="89557"/>
                </a:lnTo>
                <a:lnTo>
                  <a:pt x="167336" y="84470"/>
                </a:lnTo>
                <a:lnTo>
                  <a:pt x="165417" y="79173"/>
                </a:lnTo>
                <a:lnTo>
                  <a:pt x="163185" y="73737"/>
                </a:lnTo>
                <a:lnTo>
                  <a:pt x="160745" y="68208"/>
                </a:lnTo>
                <a:lnTo>
                  <a:pt x="158165" y="62617"/>
                </a:lnTo>
                <a:lnTo>
                  <a:pt x="154541" y="57937"/>
                </a:lnTo>
                <a:lnTo>
                  <a:pt x="150219" y="53865"/>
                </a:lnTo>
                <a:lnTo>
                  <a:pt x="145433" y="50197"/>
                </a:lnTo>
                <a:lnTo>
                  <a:pt x="140337" y="46800"/>
                </a:lnTo>
                <a:lnTo>
                  <a:pt x="135035" y="43583"/>
                </a:lnTo>
                <a:lnTo>
                  <a:pt x="129595" y="40485"/>
                </a:lnTo>
                <a:lnTo>
                  <a:pt x="118471" y="34503"/>
                </a:lnTo>
                <a:lnTo>
                  <a:pt x="112838" y="31575"/>
                </a:lnTo>
                <a:lnTo>
                  <a:pt x="107177" y="29622"/>
                </a:lnTo>
                <a:lnTo>
                  <a:pt x="101499" y="28321"/>
                </a:lnTo>
                <a:lnTo>
                  <a:pt x="95808" y="27453"/>
                </a:lnTo>
                <a:lnTo>
                  <a:pt x="89156" y="25922"/>
                </a:lnTo>
                <a:lnTo>
                  <a:pt x="81865" y="23949"/>
                </a:lnTo>
                <a:lnTo>
                  <a:pt x="74146" y="21681"/>
                </a:lnTo>
                <a:lnTo>
                  <a:pt x="67095" y="19216"/>
                </a:lnTo>
                <a:lnTo>
                  <a:pt x="60489" y="16621"/>
                </a:lnTo>
                <a:lnTo>
                  <a:pt x="54181" y="13938"/>
                </a:lnTo>
                <a:lnTo>
                  <a:pt x="48070" y="12150"/>
                </a:lnTo>
                <a:lnTo>
                  <a:pt x="42091" y="10957"/>
                </a:lnTo>
                <a:lnTo>
                  <a:pt x="36201" y="10162"/>
                </a:lnTo>
                <a:lnTo>
                  <a:pt x="31321" y="8680"/>
                </a:lnTo>
                <a:lnTo>
                  <a:pt x="27115" y="6739"/>
                </a:lnTo>
                <a:lnTo>
                  <a:pt x="1584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60"/>
          <p:cNvSpPr/>
          <p:nvPr/>
        </p:nvSpPr>
        <p:spPr>
          <a:xfrm>
            <a:off x="5044678" y="1817370"/>
            <a:ext cx="161688" cy="8573"/>
          </a:xfrm>
          <a:custGeom>
            <a:avLst/>
            <a:gdLst/>
            <a:ahLst/>
            <a:cxnLst/>
            <a:rect l="0" t="0" r="0" b="0"/>
            <a:pathLst>
              <a:path w="161688" h="8573">
                <a:moveTo>
                  <a:pt x="7381" y="8572"/>
                </a:moveTo>
                <a:lnTo>
                  <a:pt x="0" y="8572"/>
                </a:lnTo>
                <a:lnTo>
                  <a:pt x="40274" y="8572"/>
                </a:lnTo>
                <a:lnTo>
                  <a:pt x="45503" y="7619"/>
                </a:lnTo>
                <a:lnTo>
                  <a:pt x="50893" y="6032"/>
                </a:lnTo>
                <a:lnTo>
                  <a:pt x="56392" y="4021"/>
                </a:lnTo>
                <a:lnTo>
                  <a:pt x="62915" y="2681"/>
                </a:lnTo>
                <a:lnTo>
                  <a:pt x="70121" y="1787"/>
                </a:lnTo>
                <a:lnTo>
                  <a:pt x="77783" y="1191"/>
                </a:lnTo>
                <a:lnTo>
                  <a:pt x="84796" y="794"/>
                </a:lnTo>
                <a:lnTo>
                  <a:pt x="97668" y="353"/>
                </a:lnTo>
                <a:lnTo>
                  <a:pt x="121454" y="69"/>
                </a:lnTo>
                <a:lnTo>
                  <a:pt x="16168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61"/>
          <p:cNvSpPr/>
          <p:nvPr/>
        </p:nvSpPr>
        <p:spPr>
          <a:xfrm>
            <a:off x="5052059" y="1885950"/>
            <a:ext cx="214314" cy="51436"/>
          </a:xfrm>
          <a:custGeom>
            <a:avLst/>
            <a:gdLst/>
            <a:ahLst/>
            <a:cxnLst/>
            <a:rect l="0" t="0" r="0" b="0"/>
            <a:pathLst>
              <a:path w="214314" h="51436">
                <a:moveTo>
                  <a:pt x="0" y="51435"/>
                </a:moveTo>
                <a:lnTo>
                  <a:pt x="4552" y="51435"/>
                </a:lnTo>
                <a:lnTo>
                  <a:pt x="6844" y="50482"/>
                </a:lnTo>
                <a:lnTo>
                  <a:pt x="9325" y="48895"/>
                </a:lnTo>
                <a:lnTo>
                  <a:pt x="11932" y="46884"/>
                </a:lnTo>
                <a:lnTo>
                  <a:pt x="15575" y="45543"/>
                </a:lnTo>
                <a:lnTo>
                  <a:pt x="19908" y="44649"/>
                </a:lnTo>
                <a:lnTo>
                  <a:pt x="24702" y="44054"/>
                </a:lnTo>
                <a:lnTo>
                  <a:pt x="29803" y="42704"/>
                </a:lnTo>
                <a:lnTo>
                  <a:pt x="35109" y="40852"/>
                </a:lnTo>
                <a:lnTo>
                  <a:pt x="40551" y="38664"/>
                </a:lnTo>
                <a:lnTo>
                  <a:pt x="54218" y="33694"/>
                </a:lnTo>
                <a:lnTo>
                  <a:pt x="61863" y="31035"/>
                </a:lnTo>
                <a:lnTo>
                  <a:pt x="70770" y="28310"/>
                </a:lnTo>
                <a:lnTo>
                  <a:pt x="100556" y="19924"/>
                </a:lnTo>
                <a:lnTo>
                  <a:pt x="118987" y="14252"/>
                </a:lnTo>
                <a:lnTo>
                  <a:pt x="127902" y="12359"/>
                </a:lnTo>
                <a:lnTo>
                  <a:pt x="136703" y="11096"/>
                </a:lnTo>
                <a:lnTo>
                  <a:pt x="145428" y="10255"/>
                </a:lnTo>
                <a:lnTo>
                  <a:pt x="155055" y="8742"/>
                </a:lnTo>
                <a:lnTo>
                  <a:pt x="165283" y="6780"/>
                </a:lnTo>
                <a:lnTo>
                  <a:pt x="175911" y="4520"/>
                </a:lnTo>
                <a:lnTo>
                  <a:pt x="184901" y="3013"/>
                </a:lnTo>
                <a:lnTo>
                  <a:pt x="192801" y="2008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62"/>
          <p:cNvSpPr/>
          <p:nvPr/>
        </p:nvSpPr>
        <p:spPr>
          <a:xfrm>
            <a:off x="5446395" y="1500187"/>
            <a:ext cx="60008" cy="437199"/>
          </a:xfrm>
          <a:custGeom>
            <a:avLst/>
            <a:gdLst/>
            <a:ahLst/>
            <a:cxnLst/>
            <a:rect l="0" t="0" r="0" b="0"/>
            <a:pathLst>
              <a:path w="60008" h="437199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0" y="11932"/>
                </a:lnTo>
                <a:lnTo>
                  <a:pt x="5891" y="14622"/>
                </a:lnTo>
                <a:lnTo>
                  <a:pt x="7381" y="20151"/>
                </a:lnTo>
                <a:lnTo>
                  <a:pt x="8219" y="33170"/>
                </a:lnTo>
                <a:lnTo>
                  <a:pt x="9289" y="38306"/>
                </a:lnTo>
                <a:lnTo>
                  <a:pt x="10955" y="43635"/>
                </a:lnTo>
                <a:lnTo>
                  <a:pt x="13018" y="49092"/>
                </a:lnTo>
                <a:lnTo>
                  <a:pt x="14394" y="55588"/>
                </a:lnTo>
                <a:lnTo>
                  <a:pt x="15311" y="62776"/>
                </a:lnTo>
                <a:lnTo>
                  <a:pt x="15922" y="70426"/>
                </a:lnTo>
                <a:lnTo>
                  <a:pt x="17282" y="77431"/>
                </a:lnTo>
                <a:lnTo>
                  <a:pt x="19141" y="84005"/>
                </a:lnTo>
                <a:lnTo>
                  <a:pt x="21333" y="90294"/>
                </a:lnTo>
                <a:lnTo>
                  <a:pt x="22794" y="98296"/>
                </a:lnTo>
                <a:lnTo>
                  <a:pt x="23769" y="107441"/>
                </a:lnTo>
                <a:lnTo>
                  <a:pt x="24418" y="117347"/>
                </a:lnTo>
                <a:lnTo>
                  <a:pt x="24851" y="126809"/>
                </a:lnTo>
                <a:lnTo>
                  <a:pt x="25333" y="144942"/>
                </a:lnTo>
                <a:lnTo>
                  <a:pt x="26413" y="153778"/>
                </a:lnTo>
                <a:lnTo>
                  <a:pt x="28086" y="162526"/>
                </a:lnTo>
                <a:lnTo>
                  <a:pt x="30154" y="171216"/>
                </a:lnTo>
                <a:lnTo>
                  <a:pt x="31533" y="180819"/>
                </a:lnTo>
                <a:lnTo>
                  <a:pt x="32451" y="191031"/>
                </a:lnTo>
                <a:lnTo>
                  <a:pt x="33064" y="201649"/>
                </a:lnTo>
                <a:lnTo>
                  <a:pt x="33745" y="221067"/>
                </a:lnTo>
                <a:lnTo>
                  <a:pt x="33926" y="230245"/>
                </a:lnTo>
                <a:lnTo>
                  <a:pt x="35000" y="240174"/>
                </a:lnTo>
                <a:lnTo>
                  <a:pt x="36668" y="250604"/>
                </a:lnTo>
                <a:lnTo>
                  <a:pt x="38733" y="261367"/>
                </a:lnTo>
                <a:lnTo>
                  <a:pt x="40109" y="271400"/>
                </a:lnTo>
                <a:lnTo>
                  <a:pt x="41027" y="280945"/>
                </a:lnTo>
                <a:lnTo>
                  <a:pt x="41639" y="290167"/>
                </a:lnTo>
                <a:lnTo>
                  <a:pt x="42046" y="299172"/>
                </a:lnTo>
                <a:lnTo>
                  <a:pt x="42499" y="316798"/>
                </a:lnTo>
                <a:lnTo>
                  <a:pt x="43573" y="325499"/>
                </a:lnTo>
                <a:lnTo>
                  <a:pt x="45241" y="334157"/>
                </a:lnTo>
                <a:lnTo>
                  <a:pt x="47306" y="342786"/>
                </a:lnTo>
                <a:lnTo>
                  <a:pt x="48682" y="350444"/>
                </a:lnTo>
                <a:lnTo>
                  <a:pt x="50211" y="364033"/>
                </a:lnTo>
                <a:lnTo>
                  <a:pt x="50891" y="376422"/>
                </a:lnTo>
                <a:lnTo>
                  <a:pt x="51193" y="388279"/>
                </a:lnTo>
                <a:lnTo>
                  <a:pt x="51433" y="432629"/>
                </a:lnTo>
                <a:lnTo>
                  <a:pt x="52386" y="434152"/>
                </a:lnTo>
                <a:lnTo>
                  <a:pt x="53974" y="435167"/>
                </a:lnTo>
                <a:lnTo>
                  <a:pt x="60007" y="4371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63"/>
          <p:cNvSpPr/>
          <p:nvPr/>
        </p:nvSpPr>
        <p:spPr>
          <a:xfrm>
            <a:off x="5618359" y="1534992"/>
            <a:ext cx="282216" cy="316658"/>
          </a:xfrm>
          <a:custGeom>
            <a:avLst/>
            <a:gdLst/>
            <a:ahLst/>
            <a:cxnLst/>
            <a:rect l="0" t="0" r="0" b="0"/>
            <a:pathLst>
              <a:path w="282216" h="316658">
                <a:moveTo>
                  <a:pt x="128073" y="16630"/>
                </a:moveTo>
                <a:lnTo>
                  <a:pt x="123523" y="16630"/>
                </a:lnTo>
                <a:lnTo>
                  <a:pt x="122182" y="15677"/>
                </a:lnTo>
                <a:lnTo>
                  <a:pt x="121288" y="14090"/>
                </a:lnTo>
                <a:lnTo>
                  <a:pt x="119854" y="9249"/>
                </a:lnTo>
                <a:lnTo>
                  <a:pt x="118784" y="8852"/>
                </a:lnTo>
                <a:lnTo>
                  <a:pt x="112151" y="8162"/>
                </a:lnTo>
                <a:lnTo>
                  <a:pt x="103373" y="14922"/>
                </a:lnTo>
                <a:lnTo>
                  <a:pt x="99224" y="17396"/>
                </a:lnTo>
                <a:lnTo>
                  <a:pt x="94553" y="19998"/>
                </a:lnTo>
                <a:lnTo>
                  <a:pt x="89534" y="23638"/>
                </a:lnTo>
                <a:lnTo>
                  <a:pt x="84283" y="27970"/>
                </a:lnTo>
                <a:lnTo>
                  <a:pt x="78877" y="32762"/>
                </a:lnTo>
                <a:lnTo>
                  <a:pt x="74321" y="37862"/>
                </a:lnTo>
                <a:lnTo>
                  <a:pt x="70330" y="43167"/>
                </a:lnTo>
                <a:lnTo>
                  <a:pt x="66718" y="48609"/>
                </a:lnTo>
                <a:lnTo>
                  <a:pt x="62405" y="54142"/>
                </a:lnTo>
                <a:lnTo>
                  <a:pt x="57624" y="59735"/>
                </a:lnTo>
                <a:lnTo>
                  <a:pt x="52532" y="65370"/>
                </a:lnTo>
                <a:lnTo>
                  <a:pt x="41794" y="76710"/>
                </a:lnTo>
                <a:lnTo>
                  <a:pt x="36264" y="82401"/>
                </a:lnTo>
                <a:lnTo>
                  <a:pt x="31625" y="88100"/>
                </a:lnTo>
                <a:lnTo>
                  <a:pt x="27579" y="93804"/>
                </a:lnTo>
                <a:lnTo>
                  <a:pt x="23929" y="99512"/>
                </a:lnTo>
                <a:lnTo>
                  <a:pt x="20544" y="105222"/>
                </a:lnTo>
                <a:lnTo>
                  <a:pt x="17335" y="110934"/>
                </a:lnTo>
                <a:lnTo>
                  <a:pt x="11229" y="122360"/>
                </a:lnTo>
                <a:lnTo>
                  <a:pt x="5340" y="133789"/>
                </a:lnTo>
                <a:lnTo>
                  <a:pt x="2087" y="142678"/>
                </a:lnTo>
                <a:lnTo>
                  <a:pt x="642" y="150756"/>
                </a:lnTo>
                <a:lnTo>
                  <a:pt x="257" y="155578"/>
                </a:lnTo>
                <a:lnTo>
                  <a:pt x="0" y="160697"/>
                </a:lnTo>
                <a:lnTo>
                  <a:pt x="781" y="165062"/>
                </a:lnTo>
                <a:lnTo>
                  <a:pt x="4189" y="172452"/>
                </a:lnTo>
                <a:lnTo>
                  <a:pt x="6431" y="174804"/>
                </a:lnTo>
                <a:lnTo>
                  <a:pt x="8878" y="176372"/>
                </a:lnTo>
                <a:lnTo>
                  <a:pt x="15090" y="179066"/>
                </a:lnTo>
                <a:lnTo>
                  <a:pt x="24201" y="183439"/>
                </a:lnTo>
                <a:lnTo>
                  <a:pt x="29297" y="184986"/>
                </a:lnTo>
                <a:lnTo>
                  <a:pt x="34600" y="186017"/>
                </a:lnTo>
                <a:lnTo>
                  <a:pt x="40040" y="186705"/>
                </a:lnTo>
                <a:lnTo>
                  <a:pt x="45572" y="188116"/>
                </a:lnTo>
                <a:lnTo>
                  <a:pt x="51165" y="190009"/>
                </a:lnTo>
                <a:lnTo>
                  <a:pt x="56798" y="192223"/>
                </a:lnTo>
                <a:lnTo>
                  <a:pt x="63412" y="193700"/>
                </a:lnTo>
                <a:lnTo>
                  <a:pt x="70678" y="194684"/>
                </a:lnTo>
                <a:lnTo>
                  <a:pt x="78380" y="195340"/>
                </a:lnTo>
                <a:lnTo>
                  <a:pt x="86371" y="195778"/>
                </a:lnTo>
                <a:lnTo>
                  <a:pt x="102872" y="196264"/>
                </a:lnTo>
                <a:lnTo>
                  <a:pt x="112224" y="197346"/>
                </a:lnTo>
                <a:lnTo>
                  <a:pt x="122270" y="199020"/>
                </a:lnTo>
                <a:lnTo>
                  <a:pt x="132777" y="201088"/>
                </a:lnTo>
                <a:lnTo>
                  <a:pt x="142639" y="202467"/>
                </a:lnTo>
                <a:lnTo>
                  <a:pt x="152071" y="203386"/>
                </a:lnTo>
                <a:lnTo>
                  <a:pt x="161217" y="203999"/>
                </a:lnTo>
                <a:lnTo>
                  <a:pt x="170172" y="205360"/>
                </a:lnTo>
                <a:lnTo>
                  <a:pt x="178998" y="207220"/>
                </a:lnTo>
                <a:lnTo>
                  <a:pt x="187741" y="209413"/>
                </a:lnTo>
                <a:lnTo>
                  <a:pt x="196427" y="211827"/>
                </a:lnTo>
                <a:lnTo>
                  <a:pt x="213698" y="217049"/>
                </a:lnTo>
                <a:lnTo>
                  <a:pt x="221351" y="220728"/>
                </a:lnTo>
                <a:lnTo>
                  <a:pt x="228358" y="225085"/>
                </a:lnTo>
                <a:lnTo>
                  <a:pt x="234935" y="229895"/>
                </a:lnTo>
                <a:lnTo>
                  <a:pt x="241224" y="234054"/>
                </a:lnTo>
                <a:lnTo>
                  <a:pt x="247322" y="237780"/>
                </a:lnTo>
                <a:lnTo>
                  <a:pt x="253293" y="241216"/>
                </a:lnTo>
                <a:lnTo>
                  <a:pt x="258226" y="245411"/>
                </a:lnTo>
                <a:lnTo>
                  <a:pt x="266246" y="255153"/>
                </a:lnTo>
                <a:lnTo>
                  <a:pt x="272986" y="263293"/>
                </a:lnTo>
                <a:lnTo>
                  <a:pt x="276117" y="266797"/>
                </a:lnTo>
                <a:lnTo>
                  <a:pt x="278204" y="270085"/>
                </a:lnTo>
                <a:lnTo>
                  <a:pt x="280523" y="276279"/>
                </a:lnTo>
                <a:lnTo>
                  <a:pt x="281553" y="284747"/>
                </a:lnTo>
                <a:lnTo>
                  <a:pt x="282012" y="293908"/>
                </a:lnTo>
                <a:lnTo>
                  <a:pt x="282215" y="301155"/>
                </a:lnTo>
                <a:lnTo>
                  <a:pt x="281317" y="303468"/>
                </a:lnTo>
                <a:lnTo>
                  <a:pt x="279765" y="305010"/>
                </a:lnTo>
                <a:lnTo>
                  <a:pt x="277779" y="306039"/>
                </a:lnTo>
                <a:lnTo>
                  <a:pt x="276455" y="307677"/>
                </a:lnTo>
                <a:lnTo>
                  <a:pt x="275571" y="309721"/>
                </a:lnTo>
                <a:lnTo>
                  <a:pt x="274983" y="312037"/>
                </a:lnTo>
                <a:lnTo>
                  <a:pt x="272685" y="313580"/>
                </a:lnTo>
                <a:lnTo>
                  <a:pt x="265052" y="315295"/>
                </a:lnTo>
                <a:lnTo>
                  <a:pt x="257850" y="316058"/>
                </a:lnTo>
                <a:lnTo>
                  <a:pt x="251474" y="316396"/>
                </a:lnTo>
                <a:lnTo>
                  <a:pt x="245466" y="316547"/>
                </a:lnTo>
                <a:lnTo>
                  <a:pt x="228106" y="316657"/>
                </a:lnTo>
                <a:lnTo>
                  <a:pt x="219840" y="314123"/>
                </a:lnTo>
                <a:lnTo>
                  <a:pt x="214969" y="312114"/>
                </a:lnTo>
                <a:lnTo>
                  <a:pt x="207016" y="307341"/>
                </a:lnTo>
                <a:lnTo>
                  <a:pt x="200306" y="302045"/>
                </a:lnTo>
                <a:lnTo>
                  <a:pt x="194149" y="296516"/>
                </a:lnTo>
                <a:lnTo>
                  <a:pt x="188238" y="288344"/>
                </a:lnTo>
                <a:lnTo>
                  <a:pt x="182435" y="279314"/>
                </a:lnTo>
                <a:lnTo>
                  <a:pt x="176681" y="272126"/>
                </a:lnTo>
                <a:lnTo>
                  <a:pt x="174766" y="267923"/>
                </a:lnTo>
                <a:lnTo>
                  <a:pt x="172638" y="258173"/>
                </a:lnTo>
                <a:lnTo>
                  <a:pt x="172070" y="252907"/>
                </a:lnTo>
                <a:lnTo>
                  <a:pt x="171692" y="247490"/>
                </a:lnTo>
                <a:lnTo>
                  <a:pt x="171440" y="241974"/>
                </a:lnTo>
                <a:lnTo>
                  <a:pt x="172224" y="235440"/>
                </a:lnTo>
                <a:lnTo>
                  <a:pt x="173700" y="228226"/>
                </a:lnTo>
                <a:lnTo>
                  <a:pt x="175636" y="220559"/>
                </a:lnTo>
                <a:lnTo>
                  <a:pt x="176927" y="213542"/>
                </a:lnTo>
                <a:lnTo>
                  <a:pt x="177787" y="206960"/>
                </a:lnTo>
                <a:lnTo>
                  <a:pt x="178361" y="200667"/>
                </a:lnTo>
                <a:lnTo>
                  <a:pt x="179696" y="193614"/>
                </a:lnTo>
                <a:lnTo>
                  <a:pt x="181538" y="186054"/>
                </a:lnTo>
                <a:lnTo>
                  <a:pt x="183719" y="178157"/>
                </a:lnTo>
                <a:lnTo>
                  <a:pt x="187078" y="170035"/>
                </a:lnTo>
                <a:lnTo>
                  <a:pt x="191222" y="161762"/>
                </a:lnTo>
                <a:lnTo>
                  <a:pt x="199954" y="145903"/>
                </a:lnTo>
                <a:lnTo>
                  <a:pt x="207010" y="132505"/>
                </a:lnTo>
                <a:lnTo>
                  <a:pt x="210225" y="125312"/>
                </a:lnTo>
                <a:lnTo>
                  <a:pt x="213321" y="117660"/>
                </a:lnTo>
                <a:lnTo>
                  <a:pt x="216338" y="109701"/>
                </a:lnTo>
                <a:lnTo>
                  <a:pt x="219301" y="102490"/>
                </a:lnTo>
                <a:lnTo>
                  <a:pt x="222229" y="95777"/>
                </a:lnTo>
                <a:lnTo>
                  <a:pt x="228023" y="83239"/>
                </a:lnTo>
                <a:lnTo>
                  <a:pt x="233772" y="71317"/>
                </a:lnTo>
                <a:lnTo>
                  <a:pt x="235687" y="65470"/>
                </a:lnTo>
                <a:lnTo>
                  <a:pt x="236963" y="59668"/>
                </a:lnTo>
                <a:lnTo>
                  <a:pt x="237814" y="53894"/>
                </a:lnTo>
                <a:lnTo>
                  <a:pt x="237429" y="48140"/>
                </a:lnTo>
                <a:lnTo>
                  <a:pt x="236219" y="42399"/>
                </a:lnTo>
                <a:lnTo>
                  <a:pt x="234461" y="36667"/>
                </a:lnTo>
                <a:lnTo>
                  <a:pt x="229966" y="27758"/>
                </a:lnTo>
                <a:lnTo>
                  <a:pt x="224794" y="20623"/>
                </a:lnTo>
                <a:lnTo>
                  <a:pt x="219320" y="14277"/>
                </a:lnTo>
                <a:lnTo>
                  <a:pt x="211172" y="8282"/>
                </a:lnTo>
                <a:lnTo>
                  <a:pt x="206333" y="5350"/>
                </a:lnTo>
                <a:lnTo>
                  <a:pt x="200249" y="3395"/>
                </a:lnTo>
                <a:lnTo>
                  <a:pt x="193335" y="2092"/>
                </a:lnTo>
                <a:lnTo>
                  <a:pt x="185869" y="1223"/>
                </a:lnTo>
                <a:lnTo>
                  <a:pt x="178034" y="643"/>
                </a:lnTo>
                <a:lnTo>
                  <a:pt x="169952" y="257"/>
                </a:lnTo>
                <a:lnTo>
                  <a:pt x="161707" y="0"/>
                </a:lnTo>
                <a:lnTo>
                  <a:pt x="152401" y="781"/>
                </a:lnTo>
                <a:lnTo>
                  <a:pt x="142387" y="2254"/>
                </a:lnTo>
                <a:lnTo>
                  <a:pt x="131900" y="4188"/>
                </a:lnTo>
                <a:lnTo>
                  <a:pt x="123004" y="5478"/>
                </a:lnTo>
                <a:lnTo>
                  <a:pt x="115169" y="6338"/>
                </a:lnTo>
                <a:lnTo>
                  <a:pt x="108040" y="6911"/>
                </a:lnTo>
                <a:lnTo>
                  <a:pt x="101383" y="7293"/>
                </a:lnTo>
                <a:lnTo>
                  <a:pt x="88906" y="7718"/>
                </a:lnTo>
                <a:lnTo>
                  <a:pt x="83864" y="8784"/>
                </a:lnTo>
                <a:lnTo>
                  <a:pt x="79550" y="10447"/>
                </a:lnTo>
                <a:lnTo>
                  <a:pt x="68066" y="166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64"/>
          <p:cNvSpPr/>
          <p:nvPr/>
        </p:nvSpPr>
        <p:spPr>
          <a:xfrm>
            <a:off x="6844065" y="1663427"/>
            <a:ext cx="237833" cy="282130"/>
          </a:xfrm>
          <a:custGeom>
            <a:avLst/>
            <a:gdLst/>
            <a:ahLst/>
            <a:cxnLst/>
            <a:rect l="0" t="0" r="0" b="0"/>
            <a:pathLst>
              <a:path w="237833" h="282130">
                <a:moveTo>
                  <a:pt x="8219" y="16783"/>
                </a:moveTo>
                <a:lnTo>
                  <a:pt x="0" y="16783"/>
                </a:lnTo>
                <a:lnTo>
                  <a:pt x="4303" y="12232"/>
                </a:lnTo>
                <a:lnTo>
                  <a:pt x="7513" y="10891"/>
                </a:lnTo>
                <a:lnTo>
                  <a:pt x="11559" y="9997"/>
                </a:lnTo>
                <a:lnTo>
                  <a:pt x="16161" y="9402"/>
                </a:lnTo>
                <a:lnTo>
                  <a:pt x="21134" y="9004"/>
                </a:lnTo>
                <a:lnTo>
                  <a:pt x="26354" y="8740"/>
                </a:lnTo>
                <a:lnTo>
                  <a:pt x="31740" y="8563"/>
                </a:lnTo>
                <a:lnTo>
                  <a:pt x="38187" y="7493"/>
                </a:lnTo>
                <a:lnTo>
                  <a:pt x="45343" y="5827"/>
                </a:lnTo>
                <a:lnTo>
                  <a:pt x="52971" y="3764"/>
                </a:lnTo>
                <a:lnTo>
                  <a:pt x="60914" y="2388"/>
                </a:lnTo>
                <a:lnTo>
                  <a:pt x="69067" y="1471"/>
                </a:lnTo>
                <a:lnTo>
                  <a:pt x="77359" y="860"/>
                </a:lnTo>
                <a:lnTo>
                  <a:pt x="85746" y="453"/>
                </a:lnTo>
                <a:lnTo>
                  <a:pt x="102683" y="0"/>
                </a:lnTo>
                <a:lnTo>
                  <a:pt x="111201" y="832"/>
                </a:lnTo>
                <a:lnTo>
                  <a:pt x="119736" y="2338"/>
                </a:lnTo>
                <a:lnTo>
                  <a:pt x="128283" y="4296"/>
                </a:lnTo>
                <a:lnTo>
                  <a:pt x="135888" y="5600"/>
                </a:lnTo>
                <a:lnTo>
                  <a:pt x="142862" y="6470"/>
                </a:lnTo>
                <a:lnTo>
                  <a:pt x="149415" y="7050"/>
                </a:lnTo>
                <a:lnTo>
                  <a:pt x="154738" y="8389"/>
                </a:lnTo>
                <a:lnTo>
                  <a:pt x="159239" y="10235"/>
                </a:lnTo>
                <a:lnTo>
                  <a:pt x="163191" y="12417"/>
                </a:lnTo>
                <a:lnTo>
                  <a:pt x="170123" y="17383"/>
                </a:lnTo>
                <a:lnTo>
                  <a:pt x="173305" y="20040"/>
                </a:lnTo>
                <a:lnTo>
                  <a:pt x="175427" y="22764"/>
                </a:lnTo>
                <a:lnTo>
                  <a:pt x="176841" y="25533"/>
                </a:lnTo>
                <a:lnTo>
                  <a:pt x="177784" y="28331"/>
                </a:lnTo>
                <a:lnTo>
                  <a:pt x="178831" y="36520"/>
                </a:lnTo>
                <a:lnTo>
                  <a:pt x="179110" y="41371"/>
                </a:lnTo>
                <a:lnTo>
                  <a:pt x="178345" y="45557"/>
                </a:lnTo>
                <a:lnTo>
                  <a:pt x="174953" y="52749"/>
                </a:lnTo>
                <a:lnTo>
                  <a:pt x="170271" y="61660"/>
                </a:lnTo>
                <a:lnTo>
                  <a:pt x="167689" y="66703"/>
                </a:lnTo>
                <a:lnTo>
                  <a:pt x="163110" y="71971"/>
                </a:lnTo>
                <a:lnTo>
                  <a:pt x="157199" y="77387"/>
                </a:lnTo>
                <a:lnTo>
                  <a:pt x="150402" y="82903"/>
                </a:lnTo>
                <a:lnTo>
                  <a:pt x="144918" y="88485"/>
                </a:lnTo>
                <a:lnTo>
                  <a:pt x="140310" y="94112"/>
                </a:lnTo>
                <a:lnTo>
                  <a:pt x="136284" y="99768"/>
                </a:lnTo>
                <a:lnTo>
                  <a:pt x="131696" y="105444"/>
                </a:lnTo>
                <a:lnTo>
                  <a:pt x="126732" y="111132"/>
                </a:lnTo>
                <a:lnTo>
                  <a:pt x="121518" y="116830"/>
                </a:lnTo>
                <a:lnTo>
                  <a:pt x="116137" y="121581"/>
                </a:lnTo>
                <a:lnTo>
                  <a:pt x="110645" y="125701"/>
                </a:lnTo>
                <a:lnTo>
                  <a:pt x="105079" y="129400"/>
                </a:lnTo>
                <a:lnTo>
                  <a:pt x="100414" y="132818"/>
                </a:lnTo>
                <a:lnTo>
                  <a:pt x="96353" y="136050"/>
                </a:lnTo>
                <a:lnTo>
                  <a:pt x="92692" y="139156"/>
                </a:lnTo>
                <a:lnTo>
                  <a:pt x="90252" y="142180"/>
                </a:lnTo>
                <a:lnTo>
                  <a:pt x="86818" y="150034"/>
                </a:lnTo>
                <a:lnTo>
                  <a:pt x="86015" y="152205"/>
                </a:lnTo>
                <a:lnTo>
                  <a:pt x="85563" y="157979"/>
                </a:lnTo>
                <a:lnTo>
                  <a:pt x="86452" y="158538"/>
                </a:lnTo>
                <a:lnTo>
                  <a:pt x="87997" y="157959"/>
                </a:lnTo>
                <a:lnTo>
                  <a:pt x="89979" y="156620"/>
                </a:lnTo>
                <a:lnTo>
                  <a:pt x="97262" y="155133"/>
                </a:lnTo>
                <a:lnTo>
                  <a:pt x="101871" y="154736"/>
                </a:lnTo>
                <a:lnTo>
                  <a:pt x="106849" y="154471"/>
                </a:lnTo>
                <a:lnTo>
                  <a:pt x="117460" y="154178"/>
                </a:lnTo>
                <a:lnTo>
                  <a:pt x="134143" y="154012"/>
                </a:lnTo>
                <a:lnTo>
                  <a:pt x="140746" y="153036"/>
                </a:lnTo>
                <a:lnTo>
                  <a:pt x="148006" y="151434"/>
                </a:lnTo>
                <a:lnTo>
                  <a:pt x="155703" y="149412"/>
                </a:lnTo>
                <a:lnTo>
                  <a:pt x="162739" y="149017"/>
                </a:lnTo>
                <a:lnTo>
                  <a:pt x="169335" y="149707"/>
                </a:lnTo>
                <a:lnTo>
                  <a:pt x="175638" y="151119"/>
                </a:lnTo>
                <a:lnTo>
                  <a:pt x="181744" y="152060"/>
                </a:lnTo>
                <a:lnTo>
                  <a:pt x="187720" y="152687"/>
                </a:lnTo>
                <a:lnTo>
                  <a:pt x="193610" y="153106"/>
                </a:lnTo>
                <a:lnTo>
                  <a:pt x="199440" y="154337"/>
                </a:lnTo>
                <a:lnTo>
                  <a:pt x="205233" y="156111"/>
                </a:lnTo>
                <a:lnTo>
                  <a:pt x="210999" y="158246"/>
                </a:lnTo>
                <a:lnTo>
                  <a:pt x="215796" y="160621"/>
                </a:lnTo>
                <a:lnTo>
                  <a:pt x="219946" y="163157"/>
                </a:lnTo>
                <a:lnTo>
                  <a:pt x="227097" y="168516"/>
                </a:lnTo>
                <a:lnTo>
                  <a:pt x="233451" y="174072"/>
                </a:lnTo>
                <a:lnTo>
                  <a:pt x="235526" y="177840"/>
                </a:lnTo>
                <a:lnTo>
                  <a:pt x="236910" y="182256"/>
                </a:lnTo>
                <a:lnTo>
                  <a:pt x="237832" y="187106"/>
                </a:lnTo>
                <a:lnTo>
                  <a:pt x="237494" y="192244"/>
                </a:lnTo>
                <a:lnTo>
                  <a:pt x="236317" y="197574"/>
                </a:lnTo>
                <a:lnTo>
                  <a:pt x="234580" y="203033"/>
                </a:lnTo>
                <a:lnTo>
                  <a:pt x="231517" y="207624"/>
                </a:lnTo>
                <a:lnTo>
                  <a:pt x="227569" y="211638"/>
                </a:lnTo>
                <a:lnTo>
                  <a:pt x="223033" y="215266"/>
                </a:lnTo>
                <a:lnTo>
                  <a:pt x="218103" y="219590"/>
                </a:lnTo>
                <a:lnTo>
                  <a:pt x="212912" y="224377"/>
                </a:lnTo>
                <a:lnTo>
                  <a:pt x="202064" y="234777"/>
                </a:lnTo>
                <a:lnTo>
                  <a:pt x="190893" y="245749"/>
                </a:lnTo>
                <a:lnTo>
                  <a:pt x="185247" y="250389"/>
                </a:lnTo>
                <a:lnTo>
                  <a:pt x="179577" y="254435"/>
                </a:lnTo>
                <a:lnTo>
                  <a:pt x="173893" y="258085"/>
                </a:lnTo>
                <a:lnTo>
                  <a:pt x="167246" y="261471"/>
                </a:lnTo>
                <a:lnTo>
                  <a:pt x="159957" y="264681"/>
                </a:lnTo>
                <a:lnTo>
                  <a:pt x="152241" y="267773"/>
                </a:lnTo>
                <a:lnTo>
                  <a:pt x="146143" y="269835"/>
                </a:lnTo>
                <a:lnTo>
                  <a:pt x="141126" y="271209"/>
                </a:lnTo>
                <a:lnTo>
                  <a:pt x="136829" y="272125"/>
                </a:lnTo>
                <a:lnTo>
                  <a:pt x="129514" y="275683"/>
                </a:lnTo>
                <a:lnTo>
                  <a:pt x="126231" y="277965"/>
                </a:lnTo>
                <a:lnTo>
                  <a:pt x="120041" y="280501"/>
                </a:lnTo>
                <a:lnTo>
                  <a:pt x="114116" y="281628"/>
                </a:lnTo>
                <a:lnTo>
                  <a:pt x="108307" y="282129"/>
                </a:lnTo>
                <a:lnTo>
                  <a:pt x="106377" y="281310"/>
                </a:lnTo>
                <a:lnTo>
                  <a:pt x="105090" y="279812"/>
                </a:lnTo>
                <a:lnTo>
                  <a:pt x="102517" y="2739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65"/>
          <p:cNvSpPr/>
          <p:nvPr/>
        </p:nvSpPr>
        <p:spPr>
          <a:xfrm>
            <a:off x="7145049" y="1723072"/>
            <a:ext cx="135455" cy="205694"/>
          </a:xfrm>
          <a:custGeom>
            <a:avLst/>
            <a:gdLst/>
            <a:ahLst/>
            <a:cxnLst/>
            <a:rect l="0" t="0" r="0" b="0"/>
            <a:pathLst>
              <a:path w="135455" h="205694">
                <a:moveTo>
                  <a:pt x="24418" y="0"/>
                </a:moveTo>
                <a:lnTo>
                  <a:pt x="24418" y="9102"/>
                </a:lnTo>
                <a:lnTo>
                  <a:pt x="23466" y="12735"/>
                </a:lnTo>
                <a:lnTo>
                  <a:pt x="21878" y="16110"/>
                </a:lnTo>
                <a:lnTo>
                  <a:pt x="19867" y="19313"/>
                </a:lnTo>
                <a:lnTo>
                  <a:pt x="18526" y="23352"/>
                </a:lnTo>
                <a:lnTo>
                  <a:pt x="17633" y="27951"/>
                </a:lnTo>
                <a:lnTo>
                  <a:pt x="17037" y="32921"/>
                </a:lnTo>
                <a:lnTo>
                  <a:pt x="16640" y="38140"/>
                </a:lnTo>
                <a:lnTo>
                  <a:pt x="16375" y="43524"/>
                </a:lnTo>
                <a:lnTo>
                  <a:pt x="16199" y="49019"/>
                </a:lnTo>
                <a:lnTo>
                  <a:pt x="15129" y="54587"/>
                </a:lnTo>
                <a:lnTo>
                  <a:pt x="13462" y="60204"/>
                </a:lnTo>
                <a:lnTo>
                  <a:pt x="11399" y="65853"/>
                </a:lnTo>
                <a:lnTo>
                  <a:pt x="10024" y="71525"/>
                </a:lnTo>
                <a:lnTo>
                  <a:pt x="9107" y="77211"/>
                </a:lnTo>
                <a:lnTo>
                  <a:pt x="8496" y="82906"/>
                </a:lnTo>
                <a:lnTo>
                  <a:pt x="7136" y="89561"/>
                </a:lnTo>
                <a:lnTo>
                  <a:pt x="5276" y="96855"/>
                </a:lnTo>
                <a:lnTo>
                  <a:pt x="3085" y="104575"/>
                </a:lnTo>
                <a:lnTo>
                  <a:pt x="1624" y="111627"/>
                </a:lnTo>
                <a:lnTo>
                  <a:pt x="649" y="118233"/>
                </a:lnTo>
                <a:lnTo>
                  <a:pt x="0" y="124542"/>
                </a:lnTo>
                <a:lnTo>
                  <a:pt x="519" y="130653"/>
                </a:lnTo>
                <a:lnTo>
                  <a:pt x="1818" y="136632"/>
                </a:lnTo>
                <a:lnTo>
                  <a:pt x="3636" y="142523"/>
                </a:lnTo>
                <a:lnTo>
                  <a:pt x="4848" y="148355"/>
                </a:lnTo>
                <a:lnTo>
                  <a:pt x="5657" y="154149"/>
                </a:lnTo>
                <a:lnTo>
                  <a:pt x="6195" y="159916"/>
                </a:lnTo>
                <a:lnTo>
                  <a:pt x="7507" y="165666"/>
                </a:lnTo>
                <a:lnTo>
                  <a:pt x="9334" y="171404"/>
                </a:lnTo>
                <a:lnTo>
                  <a:pt x="11505" y="177134"/>
                </a:lnTo>
                <a:lnTo>
                  <a:pt x="13904" y="181907"/>
                </a:lnTo>
                <a:lnTo>
                  <a:pt x="16457" y="186041"/>
                </a:lnTo>
                <a:lnTo>
                  <a:pt x="19110" y="189750"/>
                </a:lnTo>
                <a:lnTo>
                  <a:pt x="21832" y="193175"/>
                </a:lnTo>
                <a:lnTo>
                  <a:pt x="24599" y="196411"/>
                </a:lnTo>
                <a:lnTo>
                  <a:pt x="27396" y="199521"/>
                </a:lnTo>
                <a:lnTo>
                  <a:pt x="30214" y="201594"/>
                </a:lnTo>
                <a:lnTo>
                  <a:pt x="33044" y="202976"/>
                </a:lnTo>
                <a:lnTo>
                  <a:pt x="35884" y="203897"/>
                </a:lnTo>
                <a:lnTo>
                  <a:pt x="38730" y="204512"/>
                </a:lnTo>
                <a:lnTo>
                  <a:pt x="41579" y="204921"/>
                </a:lnTo>
                <a:lnTo>
                  <a:pt x="44431" y="205194"/>
                </a:lnTo>
                <a:lnTo>
                  <a:pt x="47285" y="205376"/>
                </a:lnTo>
                <a:lnTo>
                  <a:pt x="50140" y="205497"/>
                </a:lnTo>
                <a:lnTo>
                  <a:pt x="56805" y="205632"/>
                </a:lnTo>
                <a:lnTo>
                  <a:pt x="66117" y="205692"/>
                </a:lnTo>
                <a:lnTo>
                  <a:pt x="70316" y="203803"/>
                </a:lnTo>
                <a:lnTo>
                  <a:pt x="74066" y="200639"/>
                </a:lnTo>
                <a:lnTo>
                  <a:pt x="77520" y="196624"/>
                </a:lnTo>
                <a:lnTo>
                  <a:pt x="80774" y="192995"/>
                </a:lnTo>
                <a:lnTo>
                  <a:pt x="86930" y="186423"/>
                </a:lnTo>
                <a:lnTo>
                  <a:pt x="89905" y="182385"/>
                </a:lnTo>
                <a:lnTo>
                  <a:pt x="92841" y="177787"/>
                </a:lnTo>
                <a:lnTo>
                  <a:pt x="95750" y="172817"/>
                </a:lnTo>
                <a:lnTo>
                  <a:pt x="99596" y="168552"/>
                </a:lnTo>
                <a:lnTo>
                  <a:pt x="104064" y="164755"/>
                </a:lnTo>
                <a:lnTo>
                  <a:pt x="108948" y="161272"/>
                </a:lnTo>
                <a:lnTo>
                  <a:pt x="113156" y="157045"/>
                </a:lnTo>
                <a:lnTo>
                  <a:pt x="116914" y="152321"/>
                </a:lnTo>
                <a:lnTo>
                  <a:pt x="120373" y="147268"/>
                </a:lnTo>
                <a:lnTo>
                  <a:pt x="122678" y="142946"/>
                </a:lnTo>
                <a:lnTo>
                  <a:pt x="124215" y="139112"/>
                </a:lnTo>
                <a:lnTo>
                  <a:pt x="125239" y="135604"/>
                </a:lnTo>
                <a:lnTo>
                  <a:pt x="126875" y="131360"/>
                </a:lnTo>
                <a:lnTo>
                  <a:pt x="128917" y="126626"/>
                </a:lnTo>
                <a:lnTo>
                  <a:pt x="131232" y="121565"/>
                </a:lnTo>
                <a:lnTo>
                  <a:pt x="132775" y="117238"/>
                </a:lnTo>
                <a:lnTo>
                  <a:pt x="133804" y="113401"/>
                </a:lnTo>
                <a:lnTo>
                  <a:pt x="135454" y="104950"/>
                </a:lnTo>
                <a:lnTo>
                  <a:pt x="134637" y="104257"/>
                </a:lnTo>
                <a:lnTo>
                  <a:pt x="131189" y="103486"/>
                </a:lnTo>
                <a:lnTo>
                  <a:pt x="128936" y="103281"/>
                </a:lnTo>
                <a:lnTo>
                  <a:pt x="126482" y="103144"/>
                </a:lnTo>
                <a:lnTo>
                  <a:pt x="123893" y="103053"/>
                </a:lnTo>
                <a:lnTo>
                  <a:pt x="120262" y="103944"/>
                </a:lnTo>
                <a:lnTo>
                  <a:pt x="115937" y="105491"/>
                </a:lnTo>
                <a:lnTo>
                  <a:pt x="111148" y="107475"/>
                </a:lnTo>
                <a:lnTo>
                  <a:pt x="106051" y="109750"/>
                </a:lnTo>
                <a:lnTo>
                  <a:pt x="95307" y="114818"/>
                </a:lnTo>
                <a:lnTo>
                  <a:pt x="89775" y="118455"/>
                </a:lnTo>
                <a:lnTo>
                  <a:pt x="84181" y="122785"/>
                </a:lnTo>
                <a:lnTo>
                  <a:pt x="78548" y="127577"/>
                </a:lnTo>
                <a:lnTo>
                  <a:pt x="72887" y="131724"/>
                </a:lnTo>
                <a:lnTo>
                  <a:pt x="67208" y="135441"/>
                </a:lnTo>
                <a:lnTo>
                  <a:pt x="61517" y="138871"/>
                </a:lnTo>
                <a:lnTo>
                  <a:pt x="55818" y="143063"/>
                </a:lnTo>
                <a:lnTo>
                  <a:pt x="50114" y="147763"/>
                </a:lnTo>
                <a:lnTo>
                  <a:pt x="39648" y="157113"/>
                </a:lnTo>
                <a:lnTo>
                  <a:pt x="31823" y="164443"/>
                </a:lnTo>
                <a:lnTo>
                  <a:pt x="28402" y="168684"/>
                </a:lnTo>
                <a:lnTo>
                  <a:pt x="25169" y="173416"/>
                </a:lnTo>
                <a:lnTo>
                  <a:pt x="22061" y="178476"/>
                </a:lnTo>
                <a:lnTo>
                  <a:pt x="19989" y="182801"/>
                </a:lnTo>
                <a:lnTo>
                  <a:pt x="18608" y="186637"/>
                </a:lnTo>
                <a:lnTo>
                  <a:pt x="17687" y="190148"/>
                </a:lnTo>
                <a:lnTo>
                  <a:pt x="17074" y="193440"/>
                </a:lnTo>
                <a:lnTo>
                  <a:pt x="16391" y="199638"/>
                </a:lnTo>
                <a:lnTo>
                  <a:pt x="17162" y="201672"/>
                </a:lnTo>
                <a:lnTo>
                  <a:pt x="18628" y="203028"/>
                </a:lnTo>
                <a:lnTo>
                  <a:pt x="23275" y="205204"/>
                </a:lnTo>
                <a:lnTo>
                  <a:pt x="25561" y="205383"/>
                </a:lnTo>
                <a:lnTo>
                  <a:pt x="28990" y="205502"/>
                </a:lnTo>
                <a:lnTo>
                  <a:pt x="39079" y="205693"/>
                </a:lnTo>
                <a:lnTo>
                  <a:pt x="40860" y="204756"/>
                </a:lnTo>
                <a:lnTo>
                  <a:pt x="42999" y="203179"/>
                </a:lnTo>
                <a:lnTo>
                  <a:pt x="50135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66"/>
          <p:cNvSpPr/>
          <p:nvPr/>
        </p:nvSpPr>
        <p:spPr>
          <a:xfrm>
            <a:off x="7298055" y="1714500"/>
            <a:ext cx="210247" cy="212864"/>
          </a:xfrm>
          <a:custGeom>
            <a:avLst/>
            <a:gdLst/>
            <a:ahLst/>
            <a:cxnLst/>
            <a:rect l="0" t="0" r="0" b="0"/>
            <a:pathLst>
              <a:path w="210247" h="212864">
                <a:moveTo>
                  <a:pt x="85725" y="0"/>
                </a:moveTo>
                <a:lnTo>
                  <a:pt x="68716" y="0"/>
                </a:lnTo>
                <a:lnTo>
                  <a:pt x="68620" y="4550"/>
                </a:lnTo>
                <a:lnTo>
                  <a:pt x="67654" y="6843"/>
                </a:lnTo>
                <a:lnTo>
                  <a:pt x="64041" y="11931"/>
                </a:lnTo>
                <a:lnTo>
                  <a:pt x="62697" y="15574"/>
                </a:lnTo>
                <a:lnTo>
                  <a:pt x="61800" y="19908"/>
                </a:lnTo>
                <a:lnTo>
                  <a:pt x="61202" y="24702"/>
                </a:lnTo>
                <a:lnTo>
                  <a:pt x="59851" y="29803"/>
                </a:lnTo>
                <a:lnTo>
                  <a:pt x="57999" y="35108"/>
                </a:lnTo>
                <a:lnTo>
                  <a:pt x="55810" y="40550"/>
                </a:lnTo>
                <a:lnTo>
                  <a:pt x="53399" y="46083"/>
                </a:lnTo>
                <a:lnTo>
                  <a:pt x="48180" y="57311"/>
                </a:lnTo>
                <a:lnTo>
                  <a:pt x="45455" y="63925"/>
                </a:lnTo>
                <a:lnTo>
                  <a:pt x="42686" y="71191"/>
                </a:lnTo>
                <a:lnTo>
                  <a:pt x="39887" y="78893"/>
                </a:lnTo>
                <a:lnTo>
                  <a:pt x="37068" y="85933"/>
                </a:lnTo>
                <a:lnTo>
                  <a:pt x="34237" y="92531"/>
                </a:lnTo>
                <a:lnTo>
                  <a:pt x="31397" y="98835"/>
                </a:lnTo>
                <a:lnTo>
                  <a:pt x="29504" y="105895"/>
                </a:lnTo>
                <a:lnTo>
                  <a:pt x="28241" y="113459"/>
                </a:lnTo>
                <a:lnTo>
                  <a:pt x="27400" y="121359"/>
                </a:lnTo>
                <a:lnTo>
                  <a:pt x="26839" y="128531"/>
                </a:lnTo>
                <a:lnTo>
                  <a:pt x="26465" y="135217"/>
                </a:lnTo>
                <a:lnTo>
                  <a:pt x="26049" y="147726"/>
                </a:lnTo>
                <a:lnTo>
                  <a:pt x="25865" y="159636"/>
                </a:lnTo>
                <a:lnTo>
                  <a:pt x="26768" y="164526"/>
                </a:lnTo>
                <a:lnTo>
                  <a:pt x="28323" y="168739"/>
                </a:lnTo>
                <a:lnTo>
                  <a:pt x="30311" y="172500"/>
                </a:lnTo>
                <a:lnTo>
                  <a:pt x="32590" y="175960"/>
                </a:lnTo>
                <a:lnTo>
                  <a:pt x="37662" y="182344"/>
                </a:lnTo>
                <a:lnTo>
                  <a:pt x="41300" y="186333"/>
                </a:lnTo>
                <a:lnTo>
                  <a:pt x="50423" y="195844"/>
                </a:lnTo>
                <a:lnTo>
                  <a:pt x="54570" y="199143"/>
                </a:lnTo>
                <a:lnTo>
                  <a:pt x="58288" y="201342"/>
                </a:lnTo>
                <a:lnTo>
                  <a:pt x="61718" y="202808"/>
                </a:lnTo>
                <a:lnTo>
                  <a:pt x="70610" y="206976"/>
                </a:lnTo>
                <a:lnTo>
                  <a:pt x="75648" y="209422"/>
                </a:lnTo>
                <a:lnTo>
                  <a:pt x="80912" y="211052"/>
                </a:lnTo>
                <a:lnTo>
                  <a:pt x="86326" y="212138"/>
                </a:lnTo>
                <a:lnTo>
                  <a:pt x="91841" y="212863"/>
                </a:lnTo>
                <a:lnTo>
                  <a:pt x="97423" y="212394"/>
                </a:lnTo>
                <a:lnTo>
                  <a:pt x="103048" y="211128"/>
                </a:lnTo>
                <a:lnTo>
                  <a:pt x="108703" y="209332"/>
                </a:lnTo>
                <a:lnTo>
                  <a:pt x="113427" y="207182"/>
                </a:lnTo>
                <a:lnTo>
                  <a:pt x="117528" y="204796"/>
                </a:lnTo>
                <a:lnTo>
                  <a:pt x="121214" y="202253"/>
                </a:lnTo>
                <a:lnTo>
                  <a:pt x="125577" y="199605"/>
                </a:lnTo>
                <a:lnTo>
                  <a:pt x="130390" y="196887"/>
                </a:lnTo>
                <a:lnTo>
                  <a:pt x="140818" y="191328"/>
                </a:lnTo>
                <a:lnTo>
                  <a:pt x="151803" y="185682"/>
                </a:lnTo>
                <a:lnTo>
                  <a:pt x="157400" y="181890"/>
                </a:lnTo>
                <a:lnTo>
                  <a:pt x="163036" y="177458"/>
                </a:lnTo>
                <a:lnTo>
                  <a:pt x="168697" y="172597"/>
                </a:lnTo>
                <a:lnTo>
                  <a:pt x="174378" y="167452"/>
                </a:lnTo>
                <a:lnTo>
                  <a:pt x="185768" y="156655"/>
                </a:lnTo>
                <a:lnTo>
                  <a:pt x="190521" y="151109"/>
                </a:lnTo>
                <a:lnTo>
                  <a:pt x="194641" y="145507"/>
                </a:lnTo>
                <a:lnTo>
                  <a:pt x="198340" y="139867"/>
                </a:lnTo>
                <a:lnTo>
                  <a:pt x="200807" y="134202"/>
                </a:lnTo>
                <a:lnTo>
                  <a:pt x="202451" y="128520"/>
                </a:lnTo>
                <a:lnTo>
                  <a:pt x="203547" y="122827"/>
                </a:lnTo>
                <a:lnTo>
                  <a:pt x="205231" y="116175"/>
                </a:lnTo>
                <a:lnTo>
                  <a:pt x="207306" y="108882"/>
                </a:lnTo>
                <a:lnTo>
                  <a:pt x="209641" y="101163"/>
                </a:lnTo>
                <a:lnTo>
                  <a:pt x="210246" y="94112"/>
                </a:lnTo>
                <a:lnTo>
                  <a:pt x="209696" y="87506"/>
                </a:lnTo>
                <a:lnTo>
                  <a:pt x="208377" y="81197"/>
                </a:lnTo>
                <a:lnTo>
                  <a:pt x="206545" y="76039"/>
                </a:lnTo>
                <a:lnTo>
                  <a:pt x="204372" y="71647"/>
                </a:lnTo>
                <a:lnTo>
                  <a:pt x="201970" y="67767"/>
                </a:lnTo>
                <a:lnTo>
                  <a:pt x="198464" y="63275"/>
                </a:lnTo>
                <a:lnTo>
                  <a:pt x="194222" y="58376"/>
                </a:lnTo>
                <a:lnTo>
                  <a:pt x="189489" y="53205"/>
                </a:lnTo>
                <a:lnTo>
                  <a:pt x="184428" y="48805"/>
                </a:lnTo>
                <a:lnTo>
                  <a:pt x="179150" y="44919"/>
                </a:lnTo>
                <a:lnTo>
                  <a:pt x="173726" y="41376"/>
                </a:lnTo>
                <a:lnTo>
                  <a:pt x="167252" y="38061"/>
                </a:lnTo>
                <a:lnTo>
                  <a:pt x="160079" y="34899"/>
                </a:lnTo>
                <a:lnTo>
                  <a:pt x="152439" y="31838"/>
                </a:lnTo>
                <a:lnTo>
                  <a:pt x="136330" y="25898"/>
                </a:lnTo>
                <a:lnTo>
                  <a:pt x="128035" y="22980"/>
                </a:lnTo>
                <a:lnTo>
                  <a:pt x="119646" y="21035"/>
                </a:lnTo>
                <a:lnTo>
                  <a:pt x="111197" y="19738"/>
                </a:lnTo>
                <a:lnTo>
                  <a:pt x="102706" y="18874"/>
                </a:lnTo>
                <a:lnTo>
                  <a:pt x="94188" y="18297"/>
                </a:lnTo>
                <a:lnTo>
                  <a:pt x="85652" y="17913"/>
                </a:lnTo>
                <a:lnTo>
                  <a:pt x="68547" y="17486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67"/>
          <p:cNvSpPr/>
          <p:nvPr/>
        </p:nvSpPr>
        <p:spPr>
          <a:xfrm>
            <a:off x="6843712" y="1997392"/>
            <a:ext cx="857251" cy="94298"/>
          </a:xfrm>
          <a:custGeom>
            <a:avLst/>
            <a:gdLst/>
            <a:ahLst/>
            <a:cxnLst/>
            <a:rect l="0" t="0" r="0" b="0"/>
            <a:pathLst>
              <a:path w="857251" h="94298">
                <a:moveTo>
                  <a:pt x="0" y="94297"/>
                </a:moveTo>
                <a:lnTo>
                  <a:pt x="33244" y="94297"/>
                </a:lnTo>
                <a:lnTo>
                  <a:pt x="43668" y="91758"/>
                </a:lnTo>
                <a:lnTo>
                  <a:pt x="49115" y="89747"/>
                </a:lnTo>
                <a:lnTo>
                  <a:pt x="74983" y="86917"/>
                </a:lnTo>
                <a:lnTo>
                  <a:pt x="85231" y="85567"/>
                </a:lnTo>
                <a:lnTo>
                  <a:pt x="95873" y="83715"/>
                </a:lnTo>
                <a:lnTo>
                  <a:pt x="106778" y="81527"/>
                </a:lnTo>
                <a:lnTo>
                  <a:pt x="129055" y="76557"/>
                </a:lnTo>
                <a:lnTo>
                  <a:pt x="152608" y="71173"/>
                </a:lnTo>
                <a:lnTo>
                  <a:pt x="220556" y="57115"/>
                </a:lnTo>
                <a:lnTo>
                  <a:pt x="267598" y="48567"/>
                </a:lnTo>
                <a:lnTo>
                  <a:pt x="317731" y="40002"/>
                </a:lnTo>
                <a:lnTo>
                  <a:pt x="334694" y="38098"/>
                </a:lnTo>
                <a:lnTo>
                  <a:pt x="351717" y="36829"/>
                </a:lnTo>
                <a:lnTo>
                  <a:pt x="368781" y="35983"/>
                </a:lnTo>
                <a:lnTo>
                  <a:pt x="385871" y="34466"/>
                </a:lnTo>
                <a:lnTo>
                  <a:pt x="402980" y="32502"/>
                </a:lnTo>
                <a:lnTo>
                  <a:pt x="420101" y="30241"/>
                </a:lnTo>
                <a:lnTo>
                  <a:pt x="437230" y="28733"/>
                </a:lnTo>
                <a:lnTo>
                  <a:pt x="454364" y="27728"/>
                </a:lnTo>
                <a:lnTo>
                  <a:pt x="471501" y="27058"/>
                </a:lnTo>
                <a:lnTo>
                  <a:pt x="488642" y="25659"/>
                </a:lnTo>
                <a:lnTo>
                  <a:pt x="505784" y="23773"/>
                </a:lnTo>
                <a:lnTo>
                  <a:pt x="522927" y="21564"/>
                </a:lnTo>
                <a:lnTo>
                  <a:pt x="539118" y="20091"/>
                </a:lnTo>
                <a:lnTo>
                  <a:pt x="554675" y="19109"/>
                </a:lnTo>
                <a:lnTo>
                  <a:pt x="584660" y="18018"/>
                </a:lnTo>
                <a:lnTo>
                  <a:pt x="640175" y="17317"/>
                </a:lnTo>
                <a:lnTo>
                  <a:pt x="664570" y="16269"/>
                </a:lnTo>
                <a:lnTo>
                  <a:pt x="676409" y="14656"/>
                </a:lnTo>
                <a:lnTo>
                  <a:pt x="688111" y="12628"/>
                </a:lnTo>
                <a:lnTo>
                  <a:pt x="711275" y="10375"/>
                </a:lnTo>
                <a:lnTo>
                  <a:pt x="733317" y="9374"/>
                </a:lnTo>
                <a:lnTo>
                  <a:pt x="761791" y="8810"/>
                </a:lnTo>
                <a:lnTo>
                  <a:pt x="801112" y="8604"/>
                </a:lnTo>
                <a:lnTo>
                  <a:pt x="816108" y="6046"/>
                </a:lnTo>
                <a:lnTo>
                  <a:pt x="824107" y="4031"/>
                </a:lnTo>
                <a:lnTo>
                  <a:pt x="839916" y="1194"/>
                </a:lnTo>
                <a:lnTo>
                  <a:pt x="8572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68"/>
          <p:cNvSpPr/>
          <p:nvPr/>
        </p:nvSpPr>
        <p:spPr>
          <a:xfrm>
            <a:off x="7178043" y="2083479"/>
            <a:ext cx="246509" cy="265234"/>
          </a:xfrm>
          <a:custGeom>
            <a:avLst/>
            <a:gdLst/>
            <a:ahLst/>
            <a:cxnLst/>
            <a:rect l="0" t="0" r="0" b="0"/>
            <a:pathLst>
              <a:path w="246509" h="265234">
                <a:moveTo>
                  <a:pt x="171447" y="16783"/>
                </a:moveTo>
                <a:lnTo>
                  <a:pt x="166896" y="16783"/>
                </a:lnTo>
                <a:lnTo>
                  <a:pt x="165555" y="15831"/>
                </a:lnTo>
                <a:lnTo>
                  <a:pt x="164661" y="14243"/>
                </a:lnTo>
                <a:lnTo>
                  <a:pt x="164066" y="12232"/>
                </a:lnTo>
                <a:lnTo>
                  <a:pt x="162716" y="10892"/>
                </a:lnTo>
                <a:lnTo>
                  <a:pt x="160864" y="9998"/>
                </a:lnTo>
                <a:lnTo>
                  <a:pt x="156265" y="9005"/>
                </a:lnTo>
                <a:lnTo>
                  <a:pt x="151047" y="8564"/>
                </a:lnTo>
                <a:lnTo>
                  <a:pt x="148322" y="7493"/>
                </a:lnTo>
                <a:lnTo>
                  <a:pt x="142754" y="3764"/>
                </a:lnTo>
                <a:lnTo>
                  <a:pt x="137105" y="1472"/>
                </a:lnTo>
                <a:lnTo>
                  <a:pt x="130466" y="453"/>
                </a:lnTo>
                <a:lnTo>
                  <a:pt x="126028" y="181"/>
                </a:lnTo>
                <a:lnTo>
                  <a:pt x="121166" y="0"/>
                </a:lnTo>
                <a:lnTo>
                  <a:pt x="116971" y="832"/>
                </a:lnTo>
                <a:lnTo>
                  <a:pt x="109771" y="4296"/>
                </a:lnTo>
                <a:lnTo>
                  <a:pt x="104611" y="5601"/>
                </a:lnTo>
                <a:lnTo>
                  <a:pt x="98315" y="6471"/>
                </a:lnTo>
                <a:lnTo>
                  <a:pt x="91260" y="7051"/>
                </a:lnTo>
                <a:lnTo>
                  <a:pt x="84651" y="7437"/>
                </a:lnTo>
                <a:lnTo>
                  <a:pt x="72229" y="7867"/>
                </a:lnTo>
                <a:lnTo>
                  <a:pt x="48731" y="8143"/>
                </a:lnTo>
                <a:lnTo>
                  <a:pt x="1735" y="8210"/>
                </a:lnTo>
                <a:lnTo>
                  <a:pt x="1155" y="9163"/>
                </a:lnTo>
                <a:lnTo>
                  <a:pt x="42" y="16430"/>
                </a:lnTo>
                <a:lnTo>
                  <a:pt x="1" y="24133"/>
                </a:lnTo>
                <a:lnTo>
                  <a:pt x="5889" y="31958"/>
                </a:lnTo>
                <a:lnTo>
                  <a:pt x="7378" y="37180"/>
                </a:lnTo>
                <a:lnTo>
                  <a:pt x="8040" y="45216"/>
                </a:lnTo>
                <a:lnTo>
                  <a:pt x="8334" y="54185"/>
                </a:lnTo>
                <a:lnTo>
                  <a:pt x="8499" y="65542"/>
                </a:lnTo>
                <a:lnTo>
                  <a:pt x="8569" y="129753"/>
                </a:lnTo>
                <a:lnTo>
                  <a:pt x="7617" y="133054"/>
                </a:lnTo>
                <a:lnTo>
                  <a:pt x="4018" y="139261"/>
                </a:lnTo>
                <a:lnTo>
                  <a:pt x="1784" y="145196"/>
                </a:lnTo>
                <a:lnTo>
                  <a:pt x="1" y="153923"/>
                </a:lnTo>
                <a:lnTo>
                  <a:pt x="0" y="153930"/>
                </a:lnTo>
                <a:lnTo>
                  <a:pt x="4548" y="153939"/>
                </a:lnTo>
                <a:lnTo>
                  <a:pt x="6840" y="152035"/>
                </a:lnTo>
                <a:lnTo>
                  <a:pt x="11928" y="144840"/>
                </a:lnTo>
                <a:lnTo>
                  <a:pt x="15572" y="141207"/>
                </a:lnTo>
                <a:lnTo>
                  <a:pt x="19905" y="137832"/>
                </a:lnTo>
                <a:lnTo>
                  <a:pt x="24699" y="134630"/>
                </a:lnTo>
                <a:lnTo>
                  <a:pt x="30752" y="131543"/>
                </a:lnTo>
                <a:lnTo>
                  <a:pt x="37646" y="128532"/>
                </a:lnTo>
                <a:lnTo>
                  <a:pt x="45099" y="125572"/>
                </a:lnTo>
                <a:lnTo>
                  <a:pt x="51972" y="121694"/>
                </a:lnTo>
                <a:lnTo>
                  <a:pt x="58460" y="117204"/>
                </a:lnTo>
                <a:lnTo>
                  <a:pt x="64689" y="112305"/>
                </a:lnTo>
                <a:lnTo>
                  <a:pt x="71699" y="108087"/>
                </a:lnTo>
                <a:lnTo>
                  <a:pt x="79231" y="104322"/>
                </a:lnTo>
                <a:lnTo>
                  <a:pt x="87110" y="100860"/>
                </a:lnTo>
                <a:lnTo>
                  <a:pt x="94268" y="98552"/>
                </a:lnTo>
                <a:lnTo>
                  <a:pt x="100944" y="97013"/>
                </a:lnTo>
                <a:lnTo>
                  <a:pt x="107300" y="95987"/>
                </a:lnTo>
                <a:lnTo>
                  <a:pt x="113442" y="94351"/>
                </a:lnTo>
                <a:lnTo>
                  <a:pt x="119442" y="92307"/>
                </a:lnTo>
                <a:lnTo>
                  <a:pt x="125347" y="89993"/>
                </a:lnTo>
                <a:lnTo>
                  <a:pt x="132141" y="88450"/>
                </a:lnTo>
                <a:lnTo>
                  <a:pt x="139528" y="87421"/>
                </a:lnTo>
                <a:lnTo>
                  <a:pt x="147309" y="86735"/>
                </a:lnTo>
                <a:lnTo>
                  <a:pt x="154403" y="87230"/>
                </a:lnTo>
                <a:lnTo>
                  <a:pt x="161036" y="88513"/>
                </a:lnTo>
                <a:lnTo>
                  <a:pt x="167364" y="90320"/>
                </a:lnTo>
                <a:lnTo>
                  <a:pt x="173488" y="91525"/>
                </a:lnTo>
                <a:lnTo>
                  <a:pt x="179475" y="92329"/>
                </a:lnTo>
                <a:lnTo>
                  <a:pt x="185371" y="92864"/>
                </a:lnTo>
                <a:lnTo>
                  <a:pt x="191207" y="94174"/>
                </a:lnTo>
                <a:lnTo>
                  <a:pt x="197003" y="95999"/>
                </a:lnTo>
                <a:lnTo>
                  <a:pt x="202772" y="98169"/>
                </a:lnTo>
                <a:lnTo>
                  <a:pt x="207570" y="100568"/>
                </a:lnTo>
                <a:lnTo>
                  <a:pt x="211722" y="103120"/>
                </a:lnTo>
                <a:lnTo>
                  <a:pt x="215442" y="105773"/>
                </a:lnTo>
                <a:lnTo>
                  <a:pt x="219827" y="108495"/>
                </a:lnTo>
                <a:lnTo>
                  <a:pt x="224655" y="111262"/>
                </a:lnTo>
                <a:lnTo>
                  <a:pt x="229779" y="114059"/>
                </a:lnTo>
                <a:lnTo>
                  <a:pt x="234147" y="116876"/>
                </a:lnTo>
                <a:lnTo>
                  <a:pt x="241541" y="122547"/>
                </a:lnTo>
                <a:lnTo>
                  <a:pt x="243893" y="126345"/>
                </a:lnTo>
                <a:lnTo>
                  <a:pt x="245462" y="130781"/>
                </a:lnTo>
                <a:lnTo>
                  <a:pt x="246508" y="135645"/>
                </a:lnTo>
                <a:lnTo>
                  <a:pt x="246252" y="140792"/>
                </a:lnTo>
                <a:lnTo>
                  <a:pt x="245130" y="146128"/>
                </a:lnTo>
                <a:lnTo>
                  <a:pt x="243428" y="151590"/>
                </a:lnTo>
                <a:lnTo>
                  <a:pt x="240390" y="157137"/>
                </a:lnTo>
                <a:lnTo>
                  <a:pt x="236459" y="162740"/>
                </a:lnTo>
                <a:lnTo>
                  <a:pt x="231933" y="168380"/>
                </a:lnTo>
                <a:lnTo>
                  <a:pt x="227011" y="174045"/>
                </a:lnTo>
                <a:lnTo>
                  <a:pt x="221825" y="179727"/>
                </a:lnTo>
                <a:lnTo>
                  <a:pt x="216462" y="185420"/>
                </a:lnTo>
                <a:lnTo>
                  <a:pt x="210981" y="190168"/>
                </a:lnTo>
                <a:lnTo>
                  <a:pt x="205423" y="194285"/>
                </a:lnTo>
                <a:lnTo>
                  <a:pt x="178264" y="212289"/>
                </a:lnTo>
                <a:lnTo>
                  <a:pt x="171230" y="217605"/>
                </a:lnTo>
                <a:lnTo>
                  <a:pt x="164634" y="223054"/>
                </a:lnTo>
                <a:lnTo>
                  <a:pt x="158333" y="228592"/>
                </a:lnTo>
                <a:lnTo>
                  <a:pt x="152226" y="233237"/>
                </a:lnTo>
                <a:lnTo>
                  <a:pt x="146251" y="237286"/>
                </a:lnTo>
                <a:lnTo>
                  <a:pt x="140362" y="240937"/>
                </a:lnTo>
                <a:lnTo>
                  <a:pt x="133578" y="244324"/>
                </a:lnTo>
                <a:lnTo>
                  <a:pt x="126199" y="247535"/>
                </a:lnTo>
                <a:lnTo>
                  <a:pt x="118421" y="250627"/>
                </a:lnTo>
                <a:lnTo>
                  <a:pt x="112284" y="253642"/>
                </a:lnTo>
                <a:lnTo>
                  <a:pt x="107240" y="256604"/>
                </a:lnTo>
                <a:lnTo>
                  <a:pt x="102925" y="259531"/>
                </a:lnTo>
                <a:lnTo>
                  <a:pt x="98143" y="261483"/>
                </a:lnTo>
                <a:lnTo>
                  <a:pt x="93050" y="262783"/>
                </a:lnTo>
                <a:lnTo>
                  <a:pt x="87750" y="263651"/>
                </a:lnTo>
                <a:lnTo>
                  <a:pt x="82311" y="264229"/>
                </a:lnTo>
                <a:lnTo>
                  <a:pt x="76780" y="264615"/>
                </a:lnTo>
                <a:lnTo>
                  <a:pt x="66507" y="265043"/>
                </a:lnTo>
                <a:lnTo>
                  <a:pt x="58767" y="265233"/>
                </a:lnTo>
                <a:lnTo>
                  <a:pt x="55369" y="264331"/>
                </a:lnTo>
                <a:lnTo>
                  <a:pt x="49054" y="260790"/>
                </a:lnTo>
                <a:lnTo>
                  <a:pt x="44695" y="257991"/>
                </a:lnTo>
                <a:lnTo>
                  <a:pt x="44083" y="256646"/>
                </a:lnTo>
                <a:lnTo>
                  <a:pt x="43222" y="250202"/>
                </a:lnTo>
                <a:lnTo>
                  <a:pt x="43020" y="244985"/>
                </a:lnTo>
                <a:lnTo>
                  <a:pt x="43919" y="242260"/>
                </a:lnTo>
                <a:lnTo>
                  <a:pt x="47457" y="236692"/>
                </a:lnTo>
                <a:lnTo>
                  <a:pt x="49666" y="231043"/>
                </a:lnTo>
                <a:lnTo>
                  <a:pt x="51432" y="2225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9"/>
          <p:cNvSpPr/>
          <p:nvPr/>
        </p:nvSpPr>
        <p:spPr>
          <a:xfrm>
            <a:off x="7880984" y="1915371"/>
            <a:ext cx="222886" cy="21910"/>
          </a:xfrm>
          <a:custGeom>
            <a:avLst/>
            <a:gdLst/>
            <a:ahLst/>
            <a:cxnLst/>
            <a:rect l="0" t="0" r="0" b="0"/>
            <a:pathLst>
              <a:path w="222886" h="21910">
                <a:moveTo>
                  <a:pt x="0" y="13441"/>
                </a:moveTo>
                <a:lnTo>
                  <a:pt x="0" y="17992"/>
                </a:lnTo>
                <a:lnTo>
                  <a:pt x="953" y="19333"/>
                </a:lnTo>
                <a:lnTo>
                  <a:pt x="2541" y="20226"/>
                </a:lnTo>
                <a:lnTo>
                  <a:pt x="4551" y="20822"/>
                </a:lnTo>
                <a:lnTo>
                  <a:pt x="9325" y="21484"/>
                </a:lnTo>
                <a:lnTo>
                  <a:pt x="15575" y="21778"/>
                </a:lnTo>
                <a:lnTo>
                  <a:pt x="24702" y="21909"/>
                </a:lnTo>
                <a:lnTo>
                  <a:pt x="29803" y="20991"/>
                </a:lnTo>
                <a:lnTo>
                  <a:pt x="35109" y="19427"/>
                </a:lnTo>
                <a:lnTo>
                  <a:pt x="40551" y="17432"/>
                </a:lnTo>
                <a:lnTo>
                  <a:pt x="46084" y="16101"/>
                </a:lnTo>
                <a:lnTo>
                  <a:pt x="51679" y="15215"/>
                </a:lnTo>
                <a:lnTo>
                  <a:pt x="57312" y="14623"/>
                </a:lnTo>
                <a:lnTo>
                  <a:pt x="63926" y="14229"/>
                </a:lnTo>
                <a:lnTo>
                  <a:pt x="78894" y="13792"/>
                </a:lnTo>
                <a:lnTo>
                  <a:pt x="98835" y="13545"/>
                </a:lnTo>
                <a:lnTo>
                  <a:pt x="105895" y="12558"/>
                </a:lnTo>
                <a:lnTo>
                  <a:pt x="113459" y="10947"/>
                </a:lnTo>
                <a:lnTo>
                  <a:pt x="121360" y="8921"/>
                </a:lnTo>
                <a:lnTo>
                  <a:pt x="129485" y="7570"/>
                </a:lnTo>
                <a:lnTo>
                  <a:pt x="137758" y="6670"/>
                </a:lnTo>
                <a:lnTo>
                  <a:pt x="146132" y="6069"/>
                </a:lnTo>
                <a:lnTo>
                  <a:pt x="153618" y="5669"/>
                </a:lnTo>
                <a:lnTo>
                  <a:pt x="167018" y="5224"/>
                </a:lnTo>
                <a:lnTo>
                  <a:pt x="173258" y="4153"/>
                </a:lnTo>
                <a:lnTo>
                  <a:pt x="179323" y="2487"/>
                </a:lnTo>
                <a:lnTo>
                  <a:pt x="185271" y="423"/>
                </a:lnTo>
                <a:lnTo>
                  <a:pt x="190190" y="0"/>
                </a:lnTo>
                <a:lnTo>
                  <a:pt x="194421" y="670"/>
                </a:lnTo>
                <a:lnTo>
                  <a:pt x="198194" y="2070"/>
                </a:lnTo>
                <a:lnTo>
                  <a:pt x="201662" y="3003"/>
                </a:lnTo>
                <a:lnTo>
                  <a:pt x="204927" y="3625"/>
                </a:lnTo>
                <a:lnTo>
                  <a:pt x="208055" y="4039"/>
                </a:lnTo>
                <a:lnTo>
                  <a:pt x="214073" y="4500"/>
                </a:lnTo>
                <a:lnTo>
                  <a:pt x="222885" y="48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0"/>
          <p:cNvSpPr/>
          <p:nvPr/>
        </p:nvSpPr>
        <p:spPr>
          <a:xfrm>
            <a:off x="7898130" y="2005964"/>
            <a:ext cx="240030" cy="34292"/>
          </a:xfrm>
          <a:custGeom>
            <a:avLst/>
            <a:gdLst/>
            <a:ahLst/>
            <a:cxnLst/>
            <a:rect l="0" t="0" r="0" b="0"/>
            <a:pathLst>
              <a:path w="240030" h="34292">
                <a:moveTo>
                  <a:pt x="0" y="34291"/>
                </a:moveTo>
                <a:lnTo>
                  <a:pt x="17320" y="34291"/>
                </a:lnTo>
                <a:lnTo>
                  <a:pt x="22024" y="33338"/>
                </a:lnTo>
                <a:lnTo>
                  <a:pt x="27066" y="31750"/>
                </a:lnTo>
                <a:lnTo>
                  <a:pt x="32332" y="29740"/>
                </a:lnTo>
                <a:lnTo>
                  <a:pt x="37747" y="28399"/>
                </a:lnTo>
                <a:lnTo>
                  <a:pt x="43262" y="27506"/>
                </a:lnTo>
                <a:lnTo>
                  <a:pt x="48843" y="26909"/>
                </a:lnTo>
                <a:lnTo>
                  <a:pt x="55423" y="26512"/>
                </a:lnTo>
                <a:lnTo>
                  <a:pt x="70352" y="26071"/>
                </a:lnTo>
                <a:lnTo>
                  <a:pt x="78334" y="25001"/>
                </a:lnTo>
                <a:lnTo>
                  <a:pt x="86512" y="23335"/>
                </a:lnTo>
                <a:lnTo>
                  <a:pt x="94823" y="21272"/>
                </a:lnTo>
                <a:lnTo>
                  <a:pt x="103220" y="19896"/>
                </a:lnTo>
                <a:lnTo>
                  <a:pt x="111675" y="18979"/>
                </a:lnTo>
                <a:lnTo>
                  <a:pt x="120171" y="18368"/>
                </a:lnTo>
                <a:lnTo>
                  <a:pt x="127739" y="17008"/>
                </a:lnTo>
                <a:lnTo>
                  <a:pt x="134688" y="15149"/>
                </a:lnTo>
                <a:lnTo>
                  <a:pt x="141227" y="12957"/>
                </a:lnTo>
                <a:lnTo>
                  <a:pt x="148444" y="11496"/>
                </a:lnTo>
                <a:lnTo>
                  <a:pt x="156113" y="10522"/>
                </a:lnTo>
                <a:lnTo>
                  <a:pt x="164083" y="9872"/>
                </a:lnTo>
                <a:lnTo>
                  <a:pt x="171301" y="9439"/>
                </a:lnTo>
                <a:lnTo>
                  <a:pt x="184400" y="8958"/>
                </a:lnTo>
                <a:lnTo>
                  <a:pt x="191514" y="7877"/>
                </a:lnTo>
                <a:lnTo>
                  <a:pt x="199113" y="6204"/>
                </a:lnTo>
                <a:lnTo>
                  <a:pt x="207037" y="4136"/>
                </a:lnTo>
                <a:lnTo>
                  <a:pt x="213272" y="2758"/>
                </a:lnTo>
                <a:lnTo>
                  <a:pt x="218382" y="1839"/>
                </a:lnTo>
                <a:lnTo>
                  <a:pt x="222740" y="1226"/>
                </a:lnTo>
                <a:lnTo>
                  <a:pt x="230123" y="545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1"/>
          <p:cNvSpPr/>
          <p:nvPr/>
        </p:nvSpPr>
        <p:spPr>
          <a:xfrm>
            <a:off x="8189594" y="1680220"/>
            <a:ext cx="240028" cy="317173"/>
          </a:xfrm>
          <a:custGeom>
            <a:avLst/>
            <a:gdLst/>
            <a:ahLst/>
            <a:cxnLst/>
            <a:rect l="0" t="0" r="0" b="0"/>
            <a:pathLst>
              <a:path w="240028" h="317173">
                <a:moveTo>
                  <a:pt x="0" y="59997"/>
                </a:moveTo>
                <a:lnTo>
                  <a:pt x="4552" y="55446"/>
                </a:lnTo>
                <a:lnTo>
                  <a:pt x="6844" y="54106"/>
                </a:lnTo>
                <a:lnTo>
                  <a:pt x="15574" y="51266"/>
                </a:lnTo>
                <a:lnTo>
                  <a:pt x="19908" y="49414"/>
                </a:lnTo>
                <a:lnTo>
                  <a:pt x="24702" y="47227"/>
                </a:lnTo>
                <a:lnTo>
                  <a:pt x="29803" y="45769"/>
                </a:lnTo>
                <a:lnTo>
                  <a:pt x="35109" y="44796"/>
                </a:lnTo>
                <a:lnTo>
                  <a:pt x="40551" y="44148"/>
                </a:lnTo>
                <a:lnTo>
                  <a:pt x="46084" y="42764"/>
                </a:lnTo>
                <a:lnTo>
                  <a:pt x="51678" y="40888"/>
                </a:lnTo>
                <a:lnTo>
                  <a:pt x="57312" y="38685"/>
                </a:lnTo>
                <a:lnTo>
                  <a:pt x="62974" y="36264"/>
                </a:lnTo>
                <a:lnTo>
                  <a:pt x="74343" y="31034"/>
                </a:lnTo>
                <a:lnTo>
                  <a:pt x="91455" y="22735"/>
                </a:lnTo>
                <a:lnTo>
                  <a:pt x="98117" y="19915"/>
                </a:lnTo>
                <a:lnTo>
                  <a:pt x="105416" y="17083"/>
                </a:lnTo>
                <a:lnTo>
                  <a:pt x="113141" y="14243"/>
                </a:lnTo>
                <a:lnTo>
                  <a:pt x="120195" y="12349"/>
                </a:lnTo>
                <a:lnTo>
                  <a:pt x="126803" y="11087"/>
                </a:lnTo>
                <a:lnTo>
                  <a:pt x="133113" y="10245"/>
                </a:lnTo>
                <a:lnTo>
                  <a:pt x="139225" y="8732"/>
                </a:lnTo>
                <a:lnTo>
                  <a:pt x="145205" y="6770"/>
                </a:lnTo>
                <a:lnTo>
                  <a:pt x="151095" y="4510"/>
                </a:lnTo>
                <a:lnTo>
                  <a:pt x="155976" y="3003"/>
                </a:lnTo>
                <a:lnTo>
                  <a:pt x="160181" y="1999"/>
                </a:lnTo>
                <a:lnTo>
                  <a:pt x="163938" y="1329"/>
                </a:lnTo>
                <a:lnTo>
                  <a:pt x="168347" y="883"/>
                </a:lnTo>
                <a:lnTo>
                  <a:pt x="173192" y="585"/>
                </a:lnTo>
                <a:lnTo>
                  <a:pt x="182702" y="254"/>
                </a:lnTo>
                <a:lnTo>
                  <a:pt x="193412" y="68"/>
                </a:lnTo>
                <a:lnTo>
                  <a:pt x="208480" y="0"/>
                </a:lnTo>
                <a:lnTo>
                  <a:pt x="211376" y="949"/>
                </a:lnTo>
                <a:lnTo>
                  <a:pt x="217135" y="4543"/>
                </a:lnTo>
                <a:lnTo>
                  <a:pt x="219053" y="6835"/>
                </a:lnTo>
                <a:lnTo>
                  <a:pt x="220330" y="9316"/>
                </a:lnTo>
                <a:lnTo>
                  <a:pt x="223502" y="18010"/>
                </a:lnTo>
                <a:lnTo>
                  <a:pt x="227287" y="25779"/>
                </a:lnTo>
                <a:lnTo>
                  <a:pt x="232144" y="33041"/>
                </a:lnTo>
                <a:lnTo>
                  <a:pt x="234773" y="36312"/>
                </a:lnTo>
                <a:lnTo>
                  <a:pt x="236526" y="40397"/>
                </a:lnTo>
                <a:lnTo>
                  <a:pt x="238472" y="50016"/>
                </a:lnTo>
                <a:lnTo>
                  <a:pt x="238993" y="55248"/>
                </a:lnTo>
                <a:lnTo>
                  <a:pt x="239339" y="60641"/>
                </a:lnTo>
                <a:lnTo>
                  <a:pt x="239569" y="66141"/>
                </a:lnTo>
                <a:lnTo>
                  <a:pt x="239825" y="77333"/>
                </a:lnTo>
                <a:lnTo>
                  <a:pt x="240027" y="138846"/>
                </a:lnTo>
                <a:lnTo>
                  <a:pt x="239076" y="145901"/>
                </a:lnTo>
                <a:lnTo>
                  <a:pt x="237489" y="152509"/>
                </a:lnTo>
                <a:lnTo>
                  <a:pt x="235479" y="158819"/>
                </a:lnTo>
                <a:lnTo>
                  <a:pt x="234139" y="165883"/>
                </a:lnTo>
                <a:lnTo>
                  <a:pt x="233246" y="173450"/>
                </a:lnTo>
                <a:lnTo>
                  <a:pt x="232649" y="181352"/>
                </a:lnTo>
                <a:lnTo>
                  <a:pt x="231300" y="188526"/>
                </a:lnTo>
                <a:lnTo>
                  <a:pt x="229448" y="195213"/>
                </a:lnTo>
                <a:lnTo>
                  <a:pt x="227261" y="201576"/>
                </a:lnTo>
                <a:lnTo>
                  <a:pt x="224850" y="207723"/>
                </a:lnTo>
                <a:lnTo>
                  <a:pt x="222290" y="213726"/>
                </a:lnTo>
                <a:lnTo>
                  <a:pt x="219631" y="219633"/>
                </a:lnTo>
                <a:lnTo>
                  <a:pt x="217858" y="225476"/>
                </a:lnTo>
                <a:lnTo>
                  <a:pt x="216677" y="231276"/>
                </a:lnTo>
                <a:lnTo>
                  <a:pt x="215889" y="237048"/>
                </a:lnTo>
                <a:lnTo>
                  <a:pt x="215364" y="242801"/>
                </a:lnTo>
                <a:lnTo>
                  <a:pt x="215013" y="248542"/>
                </a:lnTo>
                <a:lnTo>
                  <a:pt x="214780" y="254273"/>
                </a:lnTo>
                <a:lnTo>
                  <a:pt x="213672" y="259047"/>
                </a:lnTo>
                <a:lnTo>
                  <a:pt x="208515" y="270317"/>
                </a:lnTo>
                <a:lnTo>
                  <a:pt x="206562" y="279688"/>
                </a:lnTo>
                <a:lnTo>
                  <a:pt x="206105" y="285590"/>
                </a:lnTo>
                <a:lnTo>
                  <a:pt x="206936" y="288497"/>
                </a:lnTo>
                <a:lnTo>
                  <a:pt x="211704" y="297140"/>
                </a:lnTo>
                <a:lnTo>
                  <a:pt x="213970" y="306902"/>
                </a:lnTo>
                <a:lnTo>
                  <a:pt x="214305" y="316775"/>
                </a:lnTo>
                <a:lnTo>
                  <a:pt x="214313" y="3171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2"/>
          <p:cNvSpPr/>
          <p:nvPr/>
        </p:nvSpPr>
        <p:spPr>
          <a:xfrm>
            <a:off x="8533687" y="1630086"/>
            <a:ext cx="333136" cy="350128"/>
          </a:xfrm>
          <a:custGeom>
            <a:avLst/>
            <a:gdLst/>
            <a:ahLst/>
            <a:cxnLst/>
            <a:rect l="0" t="0" r="0" b="0"/>
            <a:pathLst>
              <a:path w="333136" h="350128">
                <a:moveTo>
                  <a:pt x="15953" y="84414"/>
                </a:moveTo>
                <a:lnTo>
                  <a:pt x="7734" y="76194"/>
                </a:lnTo>
                <a:lnTo>
                  <a:pt x="7390" y="67631"/>
                </a:lnTo>
                <a:lnTo>
                  <a:pt x="0" y="59919"/>
                </a:lnTo>
                <a:lnTo>
                  <a:pt x="555" y="58559"/>
                </a:lnTo>
                <a:lnTo>
                  <a:pt x="8290" y="49532"/>
                </a:lnTo>
                <a:lnTo>
                  <a:pt x="13499" y="43193"/>
                </a:lnTo>
                <a:lnTo>
                  <a:pt x="18990" y="34026"/>
                </a:lnTo>
                <a:lnTo>
                  <a:pt x="24606" y="26141"/>
                </a:lnTo>
                <a:lnTo>
                  <a:pt x="27436" y="22706"/>
                </a:lnTo>
                <a:lnTo>
                  <a:pt x="31228" y="20415"/>
                </a:lnTo>
                <a:lnTo>
                  <a:pt x="40522" y="17870"/>
                </a:lnTo>
                <a:lnTo>
                  <a:pt x="45667" y="16239"/>
                </a:lnTo>
                <a:lnTo>
                  <a:pt x="51002" y="14198"/>
                </a:lnTo>
                <a:lnTo>
                  <a:pt x="56465" y="11886"/>
                </a:lnTo>
                <a:lnTo>
                  <a:pt x="62010" y="10344"/>
                </a:lnTo>
                <a:lnTo>
                  <a:pt x="67612" y="9317"/>
                </a:lnTo>
                <a:lnTo>
                  <a:pt x="73253" y="8631"/>
                </a:lnTo>
                <a:lnTo>
                  <a:pt x="82059" y="5330"/>
                </a:lnTo>
                <a:lnTo>
                  <a:pt x="85741" y="3116"/>
                </a:lnTo>
                <a:lnTo>
                  <a:pt x="94912" y="656"/>
                </a:lnTo>
                <a:lnTo>
                  <a:pt x="100025" y="0"/>
                </a:lnTo>
                <a:lnTo>
                  <a:pt x="104386" y="516"/>
                </a:lnTo>
                <a:lnTo>
                  <a:pt x="108246" y="1812"/>
                </a:lnTo>
                <a:lnTo>
                  <a:pt x="111772" y="3628"/>
                </a:lnTo>
                <a:lnTo>
                  <a:pt x="120769" y="5646"/>
                </a:lnTo>
                <a:lnTo>
                  <a:pt x="130165" y="6543"/>
                </a:lnTo>
                <a:lnTo>
                  <a:pt x="137517" y="6942"/>
                </a:lnTo>
                <a:lnTo>
                  <a:pt x="140809" y="8001"/>
                </a:lnTo>
                <a:lnTo>
                  <a:pt x="150950" y="14042"/>
                </a:lnTo>
                <a:lnTo>
                  <a:pt x="160407" y="19165"/>
                </a:lnTo>
                <a:lnTo>
                  <a:pt x="168419" y="24617"/>
                </a:lnTo>
                <a:lnTo>
                  <a:pt x="171890" y="27404"/>
                </a:lnTo>
                <a:lnTo>
                  <a:pt x="178286" y="35581"/>
                </a:lnTo>
                <a:lnTo>
                  <a:pt x="184303" y="44613"/>
                </a:lnTo>
                <a:lnTo>
                  <a:pt x="190153" y="51802"/>
                </a:lnTo>
                <a:lnTo>
                  <a:pt x="192094" y="56005"/>
                </a:lnTo>
                <a:lnTo>
                  <a:pt x="194250" y="65755"/>
                </a:lnTo>
                <a:lnTo>
                  <a:pt x="197749" y="76438"/>
                </a:lnTo>
                <a:lnTo>
                  <a:pt x="200014" y="81954"/>
                </a:lnTo>
                <a:lnTo>
                  <a:pt x="200573" y="87537"/>
                </a:lnTo>
                <a:lnTo>
                  <a:pt x="199993" y="93163"/>
                </a:lnTo>
                <a:lnTo>
                  <a:pt x="198653" y="98819"/>
                </a:lnTo>
                <a:lnTo>
                  <a:pt x="197760" y="104495"/>
                </a:lnTo>
                <a:lnTo>
                  <a:pt x="197166" y="110183"/>
                </a:lnTo>
                <a:lnTo>
                  <a:pt x="196770" y="115881"/>
                </a:lnTo>
                <a:lnTo>
                  <a:pt x="195553" y="122537"/>
                </a:lnTo>
                <a:lnTo>
                  <a:pt x="193788" y="129832"/>
                </a:lnTo>
                <a:lnTo>
                  <a:pt x="191660" y="137552"/>
                </a:lnTo>
                <a:lnTo>
                  <a:pt x="189289" y="144604"/>
                </a:lnTo>
                <a:lnTo>
                  <a:pt x="186755" y="151211"/>
                </a:lnTo>
                <a:lnTo>
                  <a:pt x="184112" y="157520"/>
                </a:lnTo>
                <a:lnTo>
                  <a:pt x="180446" y="163631"/>
                </a:lnTo>
                <a:lnTo>
                  <a:pt x="176098" y="169610"/>
                </a:lnTo>
                <a:lnTo>
                  <a:pt x="171294" y="175501"/>
                </a:lnTo>
                <a:lnTo>
                  <a:pt x="167138" y="181334"/>
                </a:lnTo>
                <a:lnTo>
                  <a:pt x="163416" y="187127"/>
                </a:lnTo>
                <a:lnTo>
                  <a:pt x="159981" y="192894"/>
                </a:lnTo>
                <a:lnTo>
                  <a:pt x="156739" y="198644"/>
                </a:lnTo>
                <a:lnTo>
                  <a:pt x="150597" y="210113"/>
                </a:lnTo>
                <a:lnTo>
                  <a:pt x="146673" y="215838"/>
                </a:lnTo>
                <a:lnTo>
                  <a:pt x="142152" y="221560"/>
                </a:lnTo>
                <a:lnTo>
                  <a:pt x="137234" y="227279"/>
                </a:lnTo>
                <a:lnTo>
                  <a:pt x="133002" y="232997"/>
                </a:lnTo>
                <a:lnTo>
                  <a:pt x="129227" y="238715"/>
                </a:lnTo>
                <a:lnTo>
                  <a:pt x="125759" y="244431"/>
                </a:lnTo>
                <a:lnTo>
                  <a:pt x="122494" y="250147"/>
                </a:lnTo>
                <a:lnTo>
                  <a:pt x="116327" y="261578"/>
                </a:lnTo>
                <a:lnTo>
                  <a:pt x="110411" y="270468"/>
                </a:lnTo>
                <a:lnTo>
                  <a:pt x="104607" y="278547"/>
                </a:lnTo>
                <a:lnTo>
                  <a:pt x="98852" y="288488"/>
                </a:lnTo>
                <a:lnTo>
                  <a:pt x="90579" y="296716"/>
                </a:lnTo>
                <a:lnTo>
                  <a:pt x="85707" y="300243"/>
                </a:lnTo>
                <a:lnTo>
                  <a:pt x="82457" y="303548"/>
                </a:lnTo>
                <a:lnTo>
                  <a:pt x="80292" y="306703"/>
                </a:lnTo>
                <a:lnTo>
                  <a:pt x="78848" y="309759"/>
                </a:lnTo>
                <a:lnTo>
                  <a:pt x="76933" y="311796"/>
                </a:lnTo>
                <a:lnTo>
                  <a:pt x="74703" y="313155"/>
                </a:lnTo>
                <a:lnTo>
                  <a:pt x="72265" y="314060"/>
                </a:lnTo>
                <a:lnTo>
                  <a:pt x="70639" y="315616"/>
                </a:lnTo>
                <a:lnTo>
                  <a:pt x="69556" y="317606"/>
                </a:lnTo>
                <a:lnTo>
                  <a:pt x="68351" y="322357"/>
                </a:lnTo>
                <a:lnTo>
                  <a:pt x="67472" y="332907"/>
                </a:lnTo>
                <a:lnTo>
                  <a:pt x="67425" y="337095"/>
                </a:lnTo>
                <a:lnTo>
                  <a:pt x="68365" y="338593"/>
                </a:lnTo>
                <a:lnTo>
                  <a:pt x="69944" y="339592"/>
                </a:lnTo>
                <a:lnTo>
                  <a:pt x="71950" y="340257"/>
                </a:lnTo>
                <a:lnTo>
                  <a:pt x="76718" y="343537"/>
                </a:lnTo>
                <a:lnTo>
                  <a:pt x="79323" y="345745"/>
                </a:lnTo>
                <a:lnTo>
                  <a:pt x="82011" y="347217"/>
                </a:lnTo>
                <a:lnTo>
                  <a:pt x="87540" y="348853"/>
                </a:lnTo>
                <a:lnTo>
                  <a:pt x="96007" y="349773"/>
                </a:lnTo>
                <a:lnTo>
                  <a:pt x="104548" y="350046"/>
                </a:lnTo>
                <a:lnTo>
                  <a:pt x="117662" y="350127"/>
                </a:lnTo>
                <a:lnTo>
                  <a:pt x="123764" y="349186"/>
                </a:lnTo>
                <a:lnTo>
                  <a:pt x="130689" y="347606"/>
                </a:lnTo>
                <a:lnTo>
                  <a:pt x="138164" y="345600"/>
                </a:lnTo>
                <a:lnTo>
                  <a:pt x="145052" y="344263"/>
                </a:lnTo>
                <a:lnTo>
                  <a:pt x="151549" y="343372"/>
                </a:lnTo>
                <a:lnTo>
                  <a:pt x="157785" y="342777"/>
                </a:lnTo>
                <a:lnTo>
                  <a:pt x="163848" y="342381"/>
                </a:lnTo>
                <a:lnTo>
                  <a:pt x="169794" y="342117"/>
                </a:lnTo>
                <a:lnTo>
                  <a:pt x="175664" y="341941"/>
                </a:lnTo>
                <a:lnTo>
                  <a:pt x="182434" y="340871"/>
                </a:lnTo>
                <a:lnTo>
                  <a:pt x="189805" y="339205"/>
                </a:lnTo>
                <a:lnTo>
                  <a:pt x="197577" y="337142"/>
                </a:lnTo>
                <a:lnTo>
                  <a:pt x="213831" y="332310"/>
                </a:lnTo>
                <a:lnTo>
                  <a:pt x="222166" y="329688"/>
                </a:lnTo>
                <a:lnTo>
                  <a:pt x="230581" y="327940"/>
                </a:lnTo>
                <a:lnTo>
                  <a:pt x="239049" y="326774"/>
                </a:lnTo>
                <a:lnTo>
                  <a:pt x="247552" y="325997"/>
                </a:lnTo>
                <a:lnTo>
                  <a:pt x="255124" y="324527"/>
                </a:lnTo>
                <a:lnTo>
                  <a:pt x="262078" y="322594"/>
                </a:lnTo>
                <a:lnTo>
                  <a:pt x="268619" y="320353"/>
                </a:lnTo>
                <a:lnTo>
                  <a:pt x="274885" y="317907"/>
                </a:lnTo>
                <a:lnTo>
                  <a:pt x="280967" y="315323"/>
                </a:lnTo>
                <a:lnTo>
                  <a:pt x="286926" y="312648"/>
                </a:lnTo>
                <a:lnTo>
                  <a:pt x="292804" y="310865"/>
                </a:lnTo>
                <a:lnTo>
                  <a:pt x="298628" y="309676"/>
                </a:lnTo>
                <a:lnTo>
                  <a:pt x="304416" y="308884"/>
                </a:lnTo>
                <a:lnTo>
                  <a:pt x="313386" y="305463"/>
                </a:lnTo>
                <a:lnTo>
                  <a:pt x="320547" y="301720"/>
                </a:lnTo>
                <a:lnTo>
                  <a:pt x="323791" y="300722"/>
                </a:lnTo>
                <a:lnTo>
                  <a:pt x="333135" y="2987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3"/>
          <p:cNvSpPr/>
          <p:nvPr/>
        </p:nvSpPr>
        <p:spPr>
          <a:xfrm>
            <a:off x="8875394" y="192881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9650" y="0"/>
            <a:ext cx="71247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199"/>
          <p:cNvSpPr/>
          <p:nvPr/>
        </p:nvSpPr>
        <p:spPr>
          <a:xfrm>
            <a:off x="2308859" y="874394"/>
            <a:ext cx="25719" cy="291352"/>
          </a:xfrm>
          <a:custGeom>
            <a:avLst/>
            <a:gdLst/>
            <a:ahLst/>
            <a:cxnLst/>
            <a:rect l="0" t="0" r="0" b="0"/>
            <a:pathLst>
              <a:path w="25719" h="291352">
                <a:moveTo>
                  <a:pt x="25718" y="0"/>
                </a:moveTo>
                <a:lnTo>
                  <a:pt x="17177" y="0"/>
                </a:lnTo>
                <a:lnTo>
                  <a:pt x="17146" y="20400"/>
                </a:lnTo>
                <a:lnTo>
                  <a:pt x="16193" y="24078"/>
                </a:lnTo>
                <a:lnTo>
                  <a:pt x="14606" y="28435"/>
                </a:lnTo>
                <a:lnTo>
                  <a:pt x="12595" y="33244"/>
                </a:lnTo>
                <a:lnTo>
                  <a:pt x="11254" y="37403"/>
                </a:lnTo>
                <a:lnTo>
                  <a:pt x="10361" y="41128"/>
                </a:lnTo>
                <a:lnTo>
                  <a:pt x="9764" y="44564"/>
                </a:lnTo>
                <a:lnTo>
                  <a:pt x="9103" y="53461"/>
                </a:lnTo>
                <a:lnTo>
                  <a:pt x="8808" y="63766"/>
                </a:lnTo>
                <a:lnTo>
                  <a:pt x="8579" y="114324"/>
                </a:lnTo>
                <a:lnTo>
                  <a:pt x="8573" y="246928"/>
                </a:lnTo>
                <a:lnTo>
                  <a:pt x="7620" y="251296"/>
                </a:lnTo>
                <a:lnTo>
                  <a:pt x="6033" y="255161"/>
                </a:lnTo>
                <a:lnTo>
                  <a:pt x="4022" y="258690"/>
                </a:lnTo>
                <a:lnTo>
                  <a:pt x="2681" y="261995"/>
                </a:lnTo>
                <a:lnTo>
                  <a:pt x="1788" y="265151"/>
                </a:lnTo>
                <a:lnTo>
                  <a:pt x="353" y="272509"/>
                </a:lnTo>
                <a:lnTo>
                  <a:pt x="105" y="278335"/>
                </a:lnTo>
                <a:lnTo>
                  <a:pt x="1023" y="279854"/>
                </a:lnTo>
                <a:lnTo>
                  <a:pt x="2587" y="280867"/>
                </a:lnTo>
                <a:lnTo>
                  <a:pt x="4582" y="281542"/>
                </a:lnTo>
                <a:lnTo>
                  <a:pt x="5913" y="282945"/>
                </a:lnTo>
                <a:lnTo>
                  <a:pt x="6800" y="284833"/>
                </a:lnTo>
                <a:lnTo>
                  <a:pt x="8223" y="290155"/>
                </a:lnTo>
                <a:lnTo>
                  <a:pt x="7387" y="290592"/>
                </a:lnTo>
                <a:lnTo>
                  <a:pt x="5877" y="290883"/>
                </a:lnTo>
                <a:lnTo>
                  <a:pt x="1161" y="291351"/>
                </a:lnTo>
                <a:lnTo>
                  <a:pt x="774" y="290436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00"/>
          <p:cNvSpPr/>
          <p:nvPr/>
        </p:nvSpPr>
        <p:spPr>
          <a:xfrm>
            <a:off x="2471780" y="874499"/>
            <a:ext cx="179841" cy="291221"/>
          </a:xfrm>
          <a:custGeom>
            <a:avLst/>
            <a:gdLst/>
            <a:ahLst/>
            <a:cxnLst/>
            <a:rect l="0" t="0" r="0" b="0"/>
            <a:pathLst>
              <a:path w="179841" h="291221">
                <a:moveTo>
                  <a:pt x="51392" y="8468"/>
                </a:moveTo>
                <a:lnTo>
                  <a:pt x="51392" y="0"/>
                </a:lnTo>
                <a:lnTo>
                  <a:pt x="51392" y="12669"/>
                </a:lnTo>
                <a:lnTo>
                  <a:pt x="50439" y="15078"/>
                </a:lnTo>
                <a:lnTo>
                  <a:pt x="45500" y="23021"/>
                </a:lnTo>
                <a:lnTo>
                  <a:pt x="44011" y="28588"/>
                </a:lnTo>
                <a:lnTo>
                  <a:pt x="43349" y="36778"/>
                </a:lnTo>
                <a:lnTo>
                  <a:pt x="43055" y="45815"/>
                </a:lnTo>
                <a:lnTo>
                  <a:pt x="42924" y="53007"/>
                </a:lnTo>
                <a:lnTo>
                  <a:pt x="40326" y="61918"/>
                </a:lnTo>
                <a:lnTo>
                  <a:pt x="38300" y="66961"/>
                </a:lnTo>
                <a:lnTo>
                  <a:pt x="35996" y="72229"/>
                </a:lnTo>
                <a:lnTo>
                  <a:pt x="30897" y="83161"/>
                </a:lnTo>
                <a:lnTo>
                  <a:pt x="29156" y="88743"/>
                </a:lnTo>
                <a:lnTo>
                  <a:pt x="27995" y="94370"/>
                </a:lnTo>
                <a:lnTo>
                  <a:pt x="27222" y="100026"/>
                </a:lnTo>
                <a:lnTo>
                  <a:pt x="23822" y="108850"/>
                </a:lnTo>
                <a:lnTo>
                  <a:pt x="19136" y="116900"/>
                </a:lnTo>
                <a:lnTo>
                  <a:pt x="13879" y="126827"/>
                </a:lnTo>
                <a:lnTo>
                  <a:pt x="11143" y="133094"/>
                </a:lnTo>
                <a:lnTo>
                  <a:pt x="8367" y="140130"/>
                </a:lnTo>
                <a:lnTo>
                  <a:pt x="5564" y="147677"/>
                </a:lnTo>
                <a:lnTo>
                  <a:pt x="3695" y="154614"/>
                </a:lnTo>
                <a:lnTo>
                  <a:pt x="2449" y="161144"/>
                </a:lnTo>
                <a:lnTo>
                  <a:pt x="1618" y="167402"/>
                </a:lnTo>
                <a:lnTo>
                  <a:pt x="1065" y="173479"/>
                </a:lnTo>
                <a:lnTo>
                  <a:pt x="696" y="179435"/>
                </a:lnTo>
                <a:lnTo>
                  <a:pt x="285" y="190181"/>
                </a:lnTo>
                <a:lnTo>
                  <a:pt x="103" y="198132"/>
                </a:lnTo>
                <a:lnTo>
                  <a:pt x="0" y="212514"/>
                </a:lnTo>
                <a:lnTo>
                  <a:pt x="938" y="217841"/>
                </a:lnTo>
                <a:lnTo>
                  <a:pt x="2516" y="223298"/>
                </a:lnTo>
                <a:lnTo>
                  <a:pt x="4520" y="228840"/>
                </a:lnTo>
                <a:lnTo>
                  <a:pt x="6748" y="237539"/>
                </a:lnTo>
                <a:lnTo>
                  <a:pt x="8690" y="245532"/>
                </a:lnTo>
                <a:lnTo>
                  <a:pt x="10541" y="250331"/>
                </a:lnTo>
                <a:lnTo>
                  <a:pt x="12728" y="255435"/>
                </a:lnTo>
                <a:lnTo>
                  <a:pt x="17698" y="263646"/>
                </a:lnTo>
                <a:lnTo>
                  <a:pt x="20357" y="267169"/>
                </a:lnTo>
                <a:lnTo>
                  <a:pt x="24034" y="269518"/>
                </a:lnTo>
                <a:lnTo>
                  <a:pt x="28391" y="271084"/>
                </a:lnTo>
                <a:lnTo>
                  <a:pt x="33201" y="272128"/>
                </a:lnTo>
                <a:lnTo>
                  <a:pt x="36407" y="273776"/>
                </a:lnTo>
                <a:lnTo>
                  <a:pt x="38544" y="275828"/>
                </a:lnTo>
                <a:lnTo>
                  <a:pt x="39969" y="278148"/>
                </a:lnTo>
                <a:lnTo>
                  <a:pt x="42824" y="280647"/>
                </a:lnTo>
                <a:lnTo>
                  <a:pt x="46633" y="283266"/>
                </a:lnTo>
                <a:lnTo>
                  <a:pt x="51077" y="285964"/>
                </a:lnTo>
                <a:lnTo>
                  <a:pt x="55944" y="287763"/>
                </a:lnTo>
                <a:lnTo>
                  <a:pt x="61094" y="288962"/>
                </a:lnTo>
                <a:lnTo>
                  <a:pt x="66433" y="289762"/>
                </a:lnTo>
                <a:lnTo>
                  <a:pt x="70944" y="290295"/>
                </a:lnTo>
                <a:lnTo>
                  <a:pt x="74904" y="290650"/>
                </a:lnTo>
                <a:lnTo>
                  <a:pt x="78497" y="290887"/>
                </a:lnTo>
                <a:lnTo>
                  <a:pt x="82797" y="291045"/>
                </a:lnTo>
                <a:lnTo>
                  <a:pt x="92655" y="291220"/>
                </a:lnTo>
                <a:lnTo>
                  <a:pt x="97950" y="290314"/>
                </a:lnTo>
                <a:lnTo>
                  <a:pt x="103386" y="288758"/>
                </a:lnTo>
                <a:lnTo>
                  <a:pt x="108915" y="286768"/>
                </a:lnTo>
                <a:lnTo>
                  <a:pt x="113553" y="284489"/>
                </a:lnTo>
                <a:lnTo>
                  <a:pt x="117597" y="282017"/>
                </a:lnTo>
                <a:lnTo>
                  <a:pt x="121246" y="279417"/>
                </a:lnTo>
                <a:lnTo>
                  <a:pt x="125584" y="276730"/>
                </a:lnTo>
                <a:lnTo>
                  <a:pt x="130381" y="273987"/>
                </a:lnTo>
                <a:lnTo>
                  <a:pt x="135484" y="271206"/>
                </a:lnTo>
                <a:lnTo>
                  <a:pt x="139838" y="268399"/>
                </a:lnTo>
                <a:lnTo>
                  <a:pt x="143694" y="265575"/>
                </a:lnTo>
                <a:lnTo>
                  <a:pt x="147216" y="262740"/>
                </a:lnTo>
                <a:lnTo>
                  <a:pt x="150518" y="258945"/>
                </a:lnTo>
                <a:lnTo>
                  <a:pt x="153671" y="254511"/>
                </a:lnTo>
                <a:lnTo>
                  <a:pt x="158762" y="245455"/>
                </a:lnTo>
                <a:lnTo>
                  <a:pt x="162580" y="234050"/>
                </a:lnTo>
                <a:lnTo>
                  <a:pt x="164570" y="229341"/>
                </a:lnTo>
                <a:lnTo>
                  <a:pt x="166849" y="224297"/>
                </a:lnTo>
                <a:lnTo>
                  <a:pt x="171921" y="216152"/>
                </a:lnTo>
                <a:lnTo>
                  <a:pt x="174607" y="212646"/>
                </a:lnTo>
                <a:lnTo>
                  <a:pt x="177592" y="206211"/>
                </a:lnTo>
                <a:lnTo>
                  <a:pt x="179272" y="197234"/>
                </a:lnTo>
                <a:lnTo>
                  <a:pt x="179770" y="188541"/>
                </a:lnTo>
                <a:lnTo>
                  <a:pt x="179840" y="185667"/>
                </a:lnTo>
                <a:lnTo>
                  <a:pt x="178934" y="182798"/>
                </a:lnTo>
                <a:lnTo>
                  <a:pt x="175387" y="177071"/>
                </a:lnTo>
                <a:lnTo>
                  <a:pt x="170636" y="171350"/>
                </a:lnTo>
                <a:lnTo>
                  <a:pt x="168036" y="168491"/>
                </a:lnTo>
                <a:lnTo>
                  <a:pt x="165349" y="166585"/>
                </a:lnTo>
                <a:lnTo>
                  <a:pt x="159825" y="164467"/>
                </a:lnTo>
                <a:lnTo>
                  <a:pt x="157018" y="162950"/>
                </a:lnTo>
                <a:lnTo>
                  <a:pt x="154194" y="160986"/>
                </a:lnTo>
                <a:lnTo>
                  <a:pt x="151359" y="158724"/>
                </a:lnTo>
                <a:lnTo>
                  <a:pt x="148517" y="157216"/>
                </a:lnTo>
                <a:lnTo>
                  <a:pt x="145670" y="156211"/>
                </a:lnTo>
                <a:lnTo>
                  <a:pt x="142818" y="155541"/>
                </a:lnTo>
                <a:lnTo>
                  <a:pt x="139013" y="156047"/>
                </a:lnTo>
                <a:lnTo>
                  <a:pt x="134571" y="157336"/>
                </a:lnTo>
                <a:lnTo>
                  <a:pt x="129705" y="159149"/>
                </a:lnTo>
                <a:lnTo>
                  <a:pt x="124555" y="160357"/>
                </a:lnTo>
                <a:lnTo>
                  <a:pt x="119218" y="161162"/>
                </a:lnTo>
                <a:lnTo>
                  <a:pt x="113754" y="161699"/>
                </a:lnTo>
                <a:lnTo>
                  <a:pt x="108207" y="163010"/>
                </a:lnTo>
                <a:lnTo>
                  <a:pt x="102603" y="164836"/>
                </a:lnTo>
                <a:lnTo>
                  <a:pt x="96963" y="167006"/>
                </a:lnTo>
                <a:lnTo>
                  <a:pt x="92250" y="168452"/>
                </a:lnTo>
                <a:lnTo>
                  <a:pt x="88156" y="169417"/>
                </a:lnTo>
                <a:lnTo>
                  <a:pt x="84474" y="170060"/>
                </a:lnTo>
                <a:lnTo>
                  <a:pt x="81066" y="171441"/>
                </a:lnTo>
                <a:lnTo>
                  <a:pt x="77843" y="173314"/>
                </a:lnTo>
                <a:lnTo>
                  <a:pt x="74741" y="175515"/>
                </a:lnTo>
                <a:lnTo>
                  <a:pt x="70768" y="177935"/>
                </a:lnTo>
                <a:lnTo>
                  <a:pt x="66214" y="180501"/>
                </a:lnTo>
                <a:lnTo>
                  <a:pt x="61273" y="183164"/>
                </a:lnTo>
                <a:lnTo>
                  <a:pt x="57027" y="185892"/>
                </a:lnTo>
                <a:lnTo>
                  <a:pt x="53244" y="188663"/>
                </a:lnTo>
                <a:lnTo>
                  <a:pt x="49769" y="191463"/>
                </a:lnTo>
                <a:lnTo>
                  <a:pt x="47453" y="194282"/>
                </a:lnTo>
                <a:lnTo>
                  <a:pt x="45908" y="197114"/>
                </a:lnTo>
                <a:lnTo>
                  <a:pt x="44879" y="199955"/>
                </a:lnTo>
                <a:lnTo>
                  <a:pt x="41195" y="205651"/>
                </a:lnTo>
                <a:lnTo>
                  <a:pt x="38879" y="208503"/>
                </a:lnTo>
                <a:lnTo>
                  <a:pt x="37335" y="211357"/>
                </a:lnTo>
                <a:lnTo>
                  <a:pt x="35619" y="217069"/>
                </a:lnTo>
                <a:lnTo>
                  <a:pt x="34654" y="225639"/>
                </a:lnTo>
                <a:lnTo>
                  <a:pt x="34428" y="233893"/>
                </a:lnTo>
                <a:lnTo>
                  <a:pt x="34282" y="245613"/>
                </a:lnTo>
                <a:lnTo>
                  <a:pt x="35223" y="247527"/>
                </a:lnTo>
                <a:lnTo>
                  <a:pt x="38808" y="252194"/>
                </a:lnTo>
                <a:lnTo>
                  <a:pt x="43577" y="257443"/>
                </a:lnTo>
                <a:lnTo>
                  <a:pt x="46182" y="260176"/>
                </a:lnTo>
                <a:lnTo>
                  <a:pt x="49824" y="261999"/>
                </a:lnTo>
                <a:lnTo>
                  <a:pt x="54156" y="263213"/>
                </a:lnTo>
                <a:lnTo>
                  <a:pt x="58950" y="264023"/>
                </a:lnTo>
                <a:lnTo>
                  <a:pt x="63098" y="265516"/>
                </a:lnTo>
                <a:lnTo>
                  <a:pt x="66816" y="267463"/>
                </a:lnTo>
                <a:lnTo>
                  <a:pt x="70247" y="269714"/>
                </a:lnTo>
                <a:lnTo>
                  <a:pt x="74440" y="271214"/>
                </a:lnTo>
                <a:lnTo>
                  <a:pt x="79140" y="272215"/>
                </a:lnTo>
                <a:lnTo>
                  <a:pt x="84178" y="272882"/>
                </a:lnTo>
                <a:lnTo>
                  <a:pt x="88489" y="273326"/>
                </a:lnTo>
                <a:lnTo>
                  <a:pt x="92316" y="273623"/>
                </a:lnTo>
                <a:lnTo>
                  <a:pt x="95820" y="273820"/>
                </a:lnTo>
                <a:lnTo>
                  <a:pt x="99108" y="273000"/>
                </a:lnTo>
                <a:lnTo>
                  <a:pt x="102253" y="271500"/>
                </a:lnTo>
                <a:lnTo>
                  <a:pt x="111399" y="2656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01"/>
          <p:cNvSpPr/>
          <p:nvPr/>
        </p:nvSpPr>
        <p:spPr>
          <a:xfrm>
            <a:off x="2763310" y="891644"/>
            <a:ext cx="239783" cy="239916"/>
          </a:xfrm>
          <a:custGeom>
            <a:avLst/>
            <a:gdLst/>
            <a:ahLst/>
            <a:cxnLst/>
            <a:rect l="0" t="0" r="0" b="0"/>
            <a:pathLst>
              <a:path w="239783" h="239916">
                <a:moveTo>
                  <a:pt x="51327" y="8468"/>
                </a:moveTo>
                <a:lnTo>
                  <a:pt x="51327" y="0"/>
                </a:lnTo>
                <a:lnTo>
                  <a:pt x="46776" y="4477"/>
                </a:lnTo>
                <a:lnTo>
                  <a:pt x="45435" y="6760"/>
                </a:lnTo>
                <a:lnTo>
                  <a:pt x="43946" y="11836"/>
                </a:lnTo>
                <a:lnTo>
                  <a:pt x="40744" y="17268"/>
                </a:lnTo>
                <a:lnTo>
                  <a:pt x="36146" y="22856"/>
                </a:lnTo>
                <a:lnTo>
                  <a:pt x="30927" y="28515"/>
                </a:lnTo>
                <a:lnTo>
                  <a:pt x="28202" y="32310"/>
                </a:lnTo>
                <a:lnTo>
                  <a:pt x="25433" y="36745"/>
                </a:lnTo>
                <a:lnTo>
                  <a:pt x="22634" y="41607"/>
                </a:lnTo>
                <a:lnTo>
                  <a:pt x="19816" y="45801"/>
                </a:lnTo>
                <a:lnTo>
                  <a:pt x="14145" y="53000"/>
                </a:lnTo>
                <a:lnTo>
                  <a:pt x="12251" y="57206"/>
                </a:lnTo>
                <a:lnTo>
                  <a:pt x="10989" y="61915"/>
                </a:lnTo>
                <a:lnTo>
                  <a:pt x="10147" y="66959"/>
                </a:lnTo>
                <a:lnTo>
                  <a:pt x="9587" y="71275"/>
                </a:lnTo>
                <a:lnTo>
                  <a:pt x="8963" y="78610"/>
                </a:lnTo>
                <a:lnTo>
                  <a:pt x="7844" y="82852"/>
                </a:lnTo>
                <a:lnTo>
                  <a:pt x="6146" y="87585"/>
                </a:lnTo>
                <a:lnTo>
                  <a:pt x="4061" y="92645"/>
                </a:lnTo>
                <a:lnTo>
                  <a:pt x="2672" y="96971"/>
                </a:lnTo>
                <a:lnTo>
                  <a:pt x="1127" y="104318"/>
                </a:lnTo>
                <a:lnTo>
                  <a:pt x="441" y="110758"/>
                </a:lnTo>
                <a:lnTo>
                  <a:pt x="136" y="117748"/>
                </a:lnTo>
                <a:lnTo>
                  <a:pt x="0" y="127204"/>
                </a:lnTo>
                <a:lnTo>
                  <a:pt x="917" y="131441"/>
                </a:lnTo>
                <a:lnTo>
                  <a:pt x="4475" y="138687"/>
                </a:lnTo>
                <a:lnTo>
                  <a:pt x="5805" y="142906"/>
                </a:lnTo>
                <a:lnTo>
                  <a:pt x="6692" y="147623"/>
                </a:lnTo>
                <a:lnTo>
                  <a:pt x="7282" y="152673"/>
                </a:lnTo>
                <a:lnTo>
                  <a:pt x="8629" y="156992"/>
                </a:lnTo>
                <a:lnTo>
                  <a:pt x="12665" y="164331"/>
                </a:lnTo>
                <a:lnTo>
                  <a:pt x="17634" y="170768"/>
                </a:lnTo>
                <a:lnTo>
                  <a:pt x="20292" y="173818"/>
                </a:lnTo>
                <a:lnTo>
                  <a:pt x="23970" y="176804"/>
                </a:lnTo>
                <a:lnTo>
                  <a:pt x="28326" y="179747"/>
                </a:lnTo>
                <a:lnTo>
                  <a:pt x="33136" y="182661"/>
                </a:lnTo>
                <a:lnTo>
                  <a:pt x="37294" y="186510"/>
                </a:lnTo>
                <a:lnTo>
                  <a:pt x="41019" y="190980"/>
                </a:lnTo>
                <a:lnTo>
                  <a:pt x="44455" y="195865"/>
                </a:lnTo>
                <a:lnTo>
                  <a:pt x="47698" y="200074"/>
                </a:lnTo>
                <a:lnTo>
                  <a:pt x="53842" y="207291"/>
                </a:lnTo>
                <a:lnTo>
                  <a:pt x="59747" y="213674"/>
                </a:lnTo>
                <a:lnTo>
                  <a:pt x="68427" y="222622"/>
                </a:lnTo>
                <a:lnTo>
                  <a:pt x="71299" y="225533"/>
                </a:lnTo>
                <a:lnTo>
                  <a:pt x="74167" y="227473"/>
                </a:lnTo>
                <a:lnTo>
                  <a:pt x="79893" y="229628"/>
                </a:lnTo>
                <a:lnTo>
                  <a:pt x="83706" y="231156"/>
                </a:lnTo>
                <a:lnTo>
                  <a:pt x="88153" y="233126"/>
                </a:lnTo>
                <a:lnTo>
                  <a:pt x="93023" y="235393"/>
                </a:lnTo>
                <a:lnTo>
                  <a:pt x="97221" y="236904"/>
                </a:lnTo>
                <a:lnTo>
                  <a:pt x="104427" y="238583"/>
                </a:lnTo>
                <a:lnTo>
                  <a:pt x="108635" y="239030"/>
                </a:lnTo>
                <a:lnTo>
                  <a:pt x="113345" y="239329"/>
                </a:lnTo>
                <a:lnTo>
                  <a:pt x="122705" y="239660"/>
                </a:lnTo>
                <a:lnTo>
                  <a:pt x="133330" y="239847"/>
                </a:lnTo>
                <a:lnTo>
                  <a:pt x="152919" y="239915"/>
                </a:lnTo>
                <a:lnTo>
                  <a:pt x="157155" y="238966"/>
                </a:lnTo>
                <a:lnTo>
                  <a:pt x="164402" y="235372"/>
                </a:lnTo>
                <a:lnTo>
                  <a:pt x="170798" y="230599"/>
                </a:lnTo>
                <a:lnTo>
                  <a:pt x="176815" y="225303"/>
                </a:lnTo>
                <a:lnTo>
                  <a:pt x="182665" y="219774"/>
                </a:lnTo>
                <a:lnTo>
                  <a:pt x="186510" y="216966"/>
                </a:lnTo>
                <a:lnTo>
                  <a:pt x="190979" y="214142"/>
                </a:lnTo>
                <a:lnTo>
                  <a:pt x="195863" y="211306"/>
                </a:lnTo>
                <a:lnTo>
                  <a:pt x="200072" y="208464"/>
                </a:lnTo>
                <a:lnTo>
                  <a:pt x="207288" y="202765"/>
                </a:lnTo>
                <a:lnTo>
                  <a:pt x="210546" y="198959"/>
                </a:lnTo>
                <a:lnTo>
                  <a:pt x="213671" y="194517"/>
                </a:lnTo>
                <a:lnTo>
                  <a:pt x="216706" y="189651"/>
                </a:lnTo>
                <a:lnTo>
                  <a:pt x="218730" y="185454"/>
                </a:lnTo>
                <a:lnTo>
                  <a:pt x="222530" y="174044"/>
                </a:lnTo>
                <a:lnTo>
                  <a:pt x="224517" y="169335"/>
                </a:lnTo>
                <a:lnTo>
                  <a:pt x="226795" y="164290"/>
                </a:lnTo>
                <a:lnTo>
                  <a:pt x="231865" y="153605"/>
                </a:lnTo>
                <a:lnTo>
                  <a:pt x="234551" y="148088"/>
                </a:lnTo>
                <a:lnTo>
                  <a:pt x="236341" y="142506"/>
                </a:lnTo>
                <a:lnTo>
                  <a:pt x="237535" y="136879"/>
                </a:lnTo>
                <a:lnTo>
                  <a:pt x="238331" y="131223"/>
                </a:lnTo>
                <a:lnTo>
                  <a:pt x="238861" y="126500"/>
                </a:lnTo>
                <a:lnTo>
                  <a:pt x="239215" y="122398"/>
                </a:lnTo>
                <a:lnTo>
                  <a:pt x="239450" y="118712"/>
                </a:lnTo>
                <a:lnTo>
                  <a:pt x="239608" y="114349"/>
                </a:lnTo>
                <a:lnTo>
                  <a:pt x="239782" y="104421"/>
                </a:lnTo>
                <a:lnTo>
                  <a:pt x="238876" y="99107"/>
                </a:lnTo>
                <a:lnTo>
                  <a:pt x="237320" y="93659"/>
                </a:lnTo>
                <a:lnTo>
                  <a:pt x="235330" y="88122"/>
                </a:lnTo>
                <a:lnTo>
                  <a:pt x="234003" y="83478"/>
                </a:lnTo>
                <a:lnTo>
                  <a:pt x="233118" y="79430"/>
                </a:lnTo>
                <a:lnTo>
                  <a:pt x="232529" y="75778"/>
                </a:lnTo>
                <a:lnTo>
                  <a:pt x="231183" y="71439"/>
                </a:lnTo>
                <a:lnTo>
                  <a:pt x="229334" y="66641"/>
                </a:lnTo>
                <a:lnTo>
                  <a:pt x="227148" y="61538"/>
                </a:lnTo>
                <a:lnTo>
                  <a:pt x="223786" y="57183"/>
                </a:lnTo>
                <a:lnTo>
                  <a:pt x="219640" y="53327"/>
                </a:lnTo>
                <a:lnTo>
                  <a:pt x="214970" y="49804"/>
                </a:lnTo>
                <a:lnTo>
                  <a:pt x="210905" y="46503"/>
                </a:lnTo>
                <a:lnTo>
                  <a:pt x="203848" y="40295"/>
                </a:lnTo>
                <a:lnTo>
                  <a:pt x="198728" y="37306"/>
                </a:lnTo>
                <a:lnTo>
                  <a:pt x="192457" y="34361"/>
                </a:lnTo>
                <a:lnTo>
                  <a:pt x="185418" y="31445"/>
                </a:lnTo>
                <a:lnTo>
                  <a:pt x="177869" y="29501"/>
                </a:lnTo>
                <a:lnTo>
                  <a:pt x="169978" y="28205"/>
                </a:lnTo>
                <a:lnTo>
                  <a:pt x="161860" y="27341"/>
                </a:lnTo>
                <a:lnTo>
                  <a:pt x="154543" y="26765"/>
                </a:lnTo>
                <a:lnTo>
                  <a:pt x="147760" y="26381"/>
                </a:lnTo>
                <a:lnTo>
                  <a:pt x="135144" y="25954"/>
                </a:lnTo>
                <a:lnTo>
                  <a:pt x="111522" y="25680"/>
                </a:lnTo>
                <a:lnTo>
                  <a:pt x="83272" y="25617"/>
                </a:lnTo>
                <a:lnTo>
                  <a:pt x="80244" y="26568"/>
                </a:lnTo>
                <a:lnTo>
                  <a:pt x="74339" y="30165"/>
                </a:lnTo>
                <a:lnTo>
                  <a:pt x="68472" y="341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2"/>
          <p:cNvSpPr/>
          <p:nvPr/>
        </p:nvSpPr>
        <p:spPr>
          <a:xfrm>
            <a:off x="3226117" y="1037272"/>
            <a:ext cx="25718" cy="111444"/>
          </a:xfrm>
          <a:custGeom>
            <a:avLst/>
            <a:gdLst/>
            <a:ahLst/>
            <a:cxnLst/>
            <a:rect l="0" t="0" r="0" b="0"/>
            <a:pathLst>
              <a:path w="25718" h="111444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5891" y="23125"/>
                </a:lnTo>
                <a:lnTo>
                  <a:pt x="6785" y="25894"/>
                </a:lnTo>
                <a:lnTo>
                  <a:pt x="7381" y="28693"/>
                </a:lnTo>
                <a:lnTo>
                  <a:pt x="7778" y="31511"/>
                </a:lnTo>
                <a:lnTo>
                  <a:pt x="8043" y="34342"/>
                </a:lnTo>
                <a:lnTo>
                  <a:pt x="8219" y="37182"/>
                </a:lnTo>
                <a:lnTo>
                  <a:pt x="8415" y="45418"/>
                </a:lnTo>
                <a:lnTo>
                  <a:pt x="8542" y="61677"/>
                </a:lnTo>
                <a:lnTo>
                  <a:pt x="9504" y="64930"/>
                </a:lnTo>
                <a:lnTo>
                  <a:pt x="11099" y="68052"/>
                </a:lnTo>
                <a:lnTo>
                  <a:pt x="13114" y="71085"/>
                </a:lnTo>
                <a:lnTo>
                  <a:pt x="13505" y="75013"/>
                </a:lnTo>
                <a:lnTo>
                  <a:pt x="12813" y="79536"/>
                </a:lnTo>
                <a:lnTo>
                  <a:pt x="11400" y="84457"/>
                </a:lnTo>
                <a:lnTo>
                  <a:pt x="11410" y="87737"/>
                </a:lnTo>
                <a:lnTo>
                  <a:pt x="12369" y="89924"/>
                </a:lnTo>
                <a:lnTo>
                  <a:pt x="13961" y="91382"/>
                </a:lnTo>
                <a:lnTo>
                  <a:pt x="15022" y="93306"/>
                </a:lnTo>
                <a:lnTo>
                  <a:pt x="15730" y="95542"/>
                </a:lnTo>
                <a:lnTo>
                  <a:pt x="16202" y="97984"/>
                </a:lnTo>
                <a:lnTo>
                  <a:pt x="16516" y="100566"/>
                </a:lnTo>
                <a:lnTo>
                  <a:pt x="16726" y="103239"/>
                </a:lnTo>
                <a:lnTo>
                  <a:pt x="16865" y="105973"/>
                </a:lnTo>
                <a:lnTo>
                  <a:pt x="17911" y="107796"/>
                </a:lnTo>
                <a:lnTo>
                  <a:pt x="19561" y="109012"/>
                </a:lnTo>
                <a:lnTo>
                  <a:pt x="25717" y="1114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03"/>
          <p:cNvSpPr/>
          <p:nvPr/>
        </p:nvSpPr>
        <p:spPr>
          <a:xfrm>
            <a:off x="3234689" y="96869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04"/>
          <p:cNvSpPr/>
          <p:nvPr/>
        </p:nvSpPr>
        <p:spPr>
          <a:xfrm>
            <a:off x="3354704" y="1029099"/>
            <a:ext cx="222886" cy="128036"/>
          </a:xfrm>
          <a:custGeom>
            <a:avLst/>
            <a:gdLst/>
            <a:ahLst/>
            <a:cxnLst/>
            <a:rect l="0" t="0" r="0" b="0"/>
            <a:pathLst>
              <a:path w="222886" h="128036">
                <a:moveTo>
                  <a:pt x="0" y="25318"/>
                </a:moveTo>
                <a:lnTo>
                  <a:pt x="0" y="32699"/>
                </a:lnTo>
                <a:lnTo>
                  <a:pt x="2541" y="35901"/>
                </a:lnTo>
                <a:lnTo>
                  <a:pt x="7381" y="41167"/>
                </a:lnTo>
                <a:lnTo>
                  <a:pt x="8043" y="44427"/>
                </a:lnTo>
                <a:lnTo>
                  <a:pt x="8220" y="46630"/>
                </a:lnTo>
                <a:lnTo>
                  <a:pt x="8338" y="49051"/>
                </a:lnTo>
                <a:lnTo>
                  <a:pt x="8469" y="54281"/>
                </a:lnTo>
                <a:lnTo>
                  <a:pt x="9456" y="57009"/>
                </a:lnTo>
                <a:lnTo>
                  <a:pt x="11067" y="59780"/>
                </a:lnTo>
                <a:lnTo>
                  <a:pt x="13093" y="62580"/>
                </a:lnTo>
                <a:lnTo>
                  <a:pt x="14444" y="65400"/>
                </a:lnTo>
                <a:lnTo>
                  <a:pt x="15344" y="68232"/>
                </a:lnTo>
                <a:lnTo>
                  <a:pt x="15945" y="71072"/>
                </a:lnTo>
                <a:lnTo>
                  <a:pt x="16345" y="73918"/>
                </a:lnTo>
                <a:lnTo>
                  <a:pt x="16612" y="76768"/>
                </a:lnTo>
                <a:lnTo>
                  <a:pt x="16790" y="79621"/>
                </a:lnTo>
                <a:lnTo>
                  <a:pt x="16987" y="85330"/>
                </a:lnTo>
                <a:lnTo>
                  <a:pt x="17125" y="93722"/>
                </a:lnTo>
                <a:lnTo>
                  <a:pt x="17136" y="97947"/>
                </a:lnTo>
                <a:lnTo>
                  <a:pt x="18092" y="100408"/>
                </a:lnTo>
                <a:lnTo>
                  <a:pt x="19681" y="103000"/>
                </a:lnTo>
                <a:lnTo>
                  <a:pt x="25614" y="110904"/>
                </a:lnTo>
                <a:lnTo>
                  <a:pt x="21136" y="111002"/>
                </a:lnTo>
                <a:lnTo>
                  <a:pt x="19806" y="110063"/>
                </a:lnTo>
                <a:lnTo>
                  <a:pt x="18919" y="108485"/>
                </a:lnTo>
                <a:lnTo>
                  <a:pt x="17496" y="103658"/>
                </a:lnTo>
                <a:lnTo>
                  <a:pt x="17301" y="100459"/>
                </a:lnTo>
                <a:lnTo>
                  <a:pt x="17215" y="95861"/>
                </a:lnTo>
                <a:lnTo>
                  <a:pt x="17148" y="69310"/>
                </a:lnTo>
                <a:lnTo>
                  <a:pt x="18100" y="65123"/>
                </a:lnTo>
                <a:lnTo>
                  <a:pt x="19687" y="61380"/>
                </a:lnTo>
                <a:lnTo>
                  <a:pt x="21697" y="57932"/>
                </a:lnTo>
                <a:lnTo>
                  <a:pt x="23990" y="54680"/>
                </a:lnTo>
                <a:lnTo>
                  <a:pt x="26471" y="51561"/>
                </a:lnTo>
                <a:lnTo>
                  <a:pt x="29078" y="48528"/>
                </a:lnTo>
                <a:lnTo>
                  <a:pt x="31768" y="44601"/>
                </a:lnTo>
                <a:lnTo>
                  <a:pt x="34513" y="40079"/>
                </a:lnTo>
                <a:lnTo>
                  <a:pt x="37297" y="35158"/>
                </a:lnTo>
                <a:lnTo>
                  <a:pt x="41057" y="30926"/>
                </a:lnTo>
                <a:lnTo>
                  <a:pt x="45469" y="27152"/>
                </a:lnTo>
                <a:lnTo>
                  <a:pt x="50316" y="23683"/>
                </a:lnTo>
                <a:lnTo>
                  <a:pt x="54499" y="20418"/>
                </a:lnTo>
                <a:lnTo>
                  <a:pt x="58240" y="17289"/>
                </a:lnTo>
                <a:lnTo>
                  <a:pt x="61687" y="14250"/>
                </a:lnTo>
                <a:lnTo>
                  <a:pt x="65890" y="12224"/>
                </a:lnTo>
                <a:lnTo>
                  <a:pt x="70597" y="10874"/>
                </a:lnTo>
                <a:lnTo>
                  <a:pt x="75640" y="9974"/>
                </a:lnTo>
                <a:lnTo>
                  <a:pt x="79954" y="8421"/>
                </a:lnTo>
                <a:lnTo>
                  <a:pt x="83783" y="6433"/>
                </a:lnTo>
                <a:lnTo>
                  <a:pt x="90577" y="2637"/>
                </a:lnTo>
                <a:lnTo>
                  <a:pt x="96772" y="950"/>
                </a:lnTo>
                <a:lnTo>
                  <a:pt x="102700" y="200"/>
                </a:lnTo>
                <a:lnTo>
                  <a:pt x="105614" y="0"/>
                </a:lnTo>
                <a:lnTo>
                  <a:pt x="108510" y="820"/>
                </a:lnTo>
                <a:lnTo>
                  <a:pt x="114267" y="4270"/>
                </a:lnTo>
                <a:lnTo>
                  <a:pt x="117136" y="6523"/>
                </a:lnTo>
                <a:lnTo>
                  <a:pt x="120000" y="8978"/>
                </a:lnTo>
                <a:lnTo>
                  <a:pt x="122863" y="11567"/>
                </a:lnTo>
                <a:lnTo>
                  <a:pt x="124771" y="14246"/>
                </a:lnTo>
                <a:lnTo>
                  <a:pt x="126044" y="16984"/>
                </a:lnTo>
                <a:lnTo>
                  <a:pt x="126892" y="19762"/>
                </a:lnTo>
                <a:lnTo>
                  <a:pt x="127457" y="23519"/>
                </a:lnTo>
                <a:lnTo>
                  <a:pt x="127834" y="27929"/>
                </a:lnTo>
                <a:lnTo>
                  <a:pt x="128253" y="36956"/>
                </a:lnTo>
                <a:lnTo>
                  <a:pt x="128439" y="44143"/>
                </a:lnTo>
                <a:lnTo>
                  <a:pt x="128575" y="74294"/>
                </a:lnTo>
                <a:lnTo>
                  <a:pt x="127627" y="79876"/>
                </a:lnTo>
                <a:lnTo>
                  <a:pt x="126042" y="85503"/>
                </a:lnTo>
                <a:lnTo>
                  <a:pt x="124033" y="91159"/>
                </a:lnTo>
                <a:lnTo>
                  <a:pt x="122694" y="95882"/>
                </a:lnTo>
                <a:lnTo>
                  <a:pt x="121801" y="99983"/>
                </a:lnTo>
                <a:lnTo>
                  <a:pt x="121206" y="103670"/>
                </a:lnTo>
                <a:lnTo>
                  <a:pt x="120809" y="107080"/>
                </a:lnTo>
                <a:lnTo>
                  <a:pt x="120545" y="110306"/>
                </a:lnTo>
                <a:lnTo>
                  <a:pt x="120368" y="113409"/>
                </a:lnTo>
                <a:lnTo>
                  <a:pt x="120173" y="119397"/>
                </a:lnTo>
                <a:lnTo>
                  <a:pt x="120120" y="122328"/>
                </a:lnTo>
                <a:lnTo>
                  <a:pt x="121038" y="124281"/>
                </a:lnTo>
                <a:lnTo>
                  <a:pt x="122602" y="125583"/>
                </a:lnTo>
                <a:lnTo>
                  <a:pt x="124597" y="126452"/>
                </a:lnTo>
                <a:lnTo>
                  <a:pt x="127833" y="127030"/>
                </a:lnTo>
                <a:lnTo>
                  <a:pt x="131894" y="127416"/>
                </a:lnTo>
                <a:lnTo>
                  <a:pt x="140535" y="127845"/>
                </a:lnTo>
                <a:lnTo>
                  <a:pt x="147550" y="128035"/>
                </a:lnTo>
                <a:lnTo>
                  <a:pt x="150754" y="127134"/>
                </a:lnTo>
                <a:lnTo>
                  <a:pt x="156854" y="123592"/>
                </a:lnTo>
                <a:lnTo>
                  <a:pt x="160767" y="122267"/>
                </a:lnTo>
                <a:lnTo>
                  <a:pt x="165281" y="121383"/>
                </a:lnTo>
                <a:lnTo>
                  <a:pt x="170195" y="120794"/>
                </a:lnTo>
                <a:lnTo>
                  <a:pt x="174423" y="119449"/>
                </a:lnTo>
                <a:lnTo>
                  <a:pt x="178195" y="117599"/>
                </a:lnTo>
                <a:lnTo>
                  <a:pt x="181662" y="115414"/>
                </a:lnTo>
                <a:lnTo>
                  <a:pt x="185878" y="113004"/>
                </a:lnTo>
                <a:lnTo>
                  <a:pt x="195643" y="107787"/>
                </a:lnTo>
                <a:lnTo>
                  <a:pt x="199961" y="106015"/>
                </a:lnTo>
                <a:lnTo>
                  <a:pt x="203793" y="104834"/>
                </a:lnTo>
                <a:lnTo>
                  <a:pt x="207300" y="104046"/>
                </a:lnTo>
                <a:lnTo>
                  <a:pt x="213736" y="100631"/>
                </a:lnTo>
                <a:lnTo>
                  <a:pt x="222885" y="938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05"/>
          <p:cNvSpPr/>
          <p:nvPr/>
        </p:nvSpPr>
        <p:spPr>
          <a:xfrm>
            <a:off x="2343682" y="1328746"/>
            <a:ext cx="290933" cy="265740"/>
          </a:xfrm>
          <a:custGeom>
            <a:avLst/>
            <a:gdLst/>
            <a:ahLst/>
            <a:cxnLst/>
            <a:rect l="0" t="0" r="0" b="0"/>
            <a:pathLst>
              <a:path w="290933" h="265740">
                <a:moveTo>
                  <a:pt x="42330" y="17136"/>
                </a:moveTo>
                <a:lnTo>
                  <a:pt x="42330" y="8917"/>
                </a:lnTo>
                <a:lnTo>
                  <a:pt x="46881" y="8668"/>
                </a:lnTo>
                <a:lnTo>
                  <a:pt x="48222" y="7681"/>
                </a:lnTo>
                <a:lnTo>
                  <a:pt x="49115" y="6070"/>
                </a:lnTo>
                <a:lnTo>
                  <a:pt x="49711" y="4044"/>
                </a:lnTo>
                <a:lnTo>
                  <a:pt x="52013" y="2693"/>
                </a:lnTo>
                <a:lnTo>
                  <a:pt x="59651" y="1192"/>
                </a:lnTo>
                <a:lnTo>
                  <a:pt x="64355" y="792"/>
                </a:lnTo>
                <a:lnTo>
                  <a:pt x="69396" y="525"/>
                </a:lnTo>
                <a:lnTo>
                  <a:pt x="83052" y="149"/>
                </a:lnTo>
                <a:lnTo>
                  <a:pt x="117001" y="0"/>
                </a:lnTo>
                <a:lnTo>
                  <a:pt x="122591" y="950"/>
                </a:lnTo>
                <a:lnTo>
                  <a:pt x="128222" y="2535"/>
                </a:lnTo>
                <a:lnTo>
                  <a:pt x="133882" y="4545"/>
                </a:lnTo>
                <a:lnTo>
                  <a:pt x="142710" y="9317"/>
                </a:lnTo>
                <a:lnTo>
                  <a:pt x="150761" y="14614"/>
                </a:lnTo>
                <a:lnTo>
                  <a:pt x="155575" y="17359"/>
                </a:lnTo>
                <a:lnTo>
                  <a:pt x="160689" y="20142"/>
                </a:lnTo>
                <a:lnTo>
                  <a:pt x="164099" y="23903"/>
                </a:lnTo>
                <a:lnTo>
                  <a:pt x="166371" y="28315"/>
                </a:lnTo>
                <a:lnTo>
                  <a:pt x="167887" y="33161"/>
                </a:lnTo>
                <a:lnTo>
                  <a:pt x="170802" y="38297"/>
                </a:lnTo>
                <a:lnTo>
                  <a:pt x="174651" y="43626"/>
                </a:lnTo>
                <a:lnTo>
                  <a:pt x="179121" y="49083"/>
                </a:lnTo>
                <a:lnTo>
                  <a:pt x="182102" y="54627"/>
                </a:lnTo>
                <a:lnTo>
                  <a:pt x="184089" y="60227"/>
                </a:lnTo>
                <a:lnTo>
                  <a:pt x="185413" y="65866"/>
                </a:lnTo>
                <a:lnTo>
                  <a:pt x="187249" y="71530"/>
                </a:lnTo>
                <a:lnTo>
                  <a:pt x="189425" y="77211"/>
                </a:lnTo>
                <a:lnTo>
                  <a:pt x="191828" y="82904"/>
                </a:lnTo>
                <a:lnTo>
                  <a:pt x="193430" y="89556"/>
                </a:lnTo>
                <a:lnTo>
                  <a:pt x="194499" y="96849"/>
                </a:lnTo>
                <a:lnTo>
                  <a:pt x="195211" y="104568"/>
                </a:lnTo>
                <a:lnTo>
                  <a:pt x="194733" y="111619"/>
                </a:lnTo>
                <a:lnTo>
                  <a:pt x="193462" y="118225"/>
                </a:lnTo>
                <a:lnTo>
                  <a:pt x="191662" y="124533"/>
                </a:lnTo>
                <a:lnTo>
                  <a:pt x="189510" y="130644"/>
                </a:lnTo>
                <a:lnTo>
                  <a:pt x="187122" y="136623"/>
                </a:lnTo>
                <a:lnTo>
                  <a:pt x="184578" y="142514"/>
                </a:lnTo>
                <a:lnTo>
                  <a:pt x="179211" y="154140"/>
                </a:lnTo>
                <a:lnTo>
                  <a:pt x="168005" y="177125"/>
                </a:lnTo>
                <a:lnTo>
                  <a:pt x="164213" y="181898"/>
                </a:lnTo>
                <a:lnTo>
                  <a:pt x="159781" y="186032"/>
                </a:lnTo>
                <a:lnTo>
                  <a:pt x="150728" y="193166"/>
                </a:lnTo>
                <a:lnTo>
                  <a:pt x="143529" y="199512"/>
                </a:lnTo>
                <a:lnTo>
                  <a:pt x="140276" y="203490"/>
                </a:lnTo>
                <a:lnTo>
                  <a:pt x="137155" y="208047"/>
                </a:lnTo>
                <a:lnTo>
                  <a:pt x="134121" y="212990"/>
                </a:lnTo>
                <a:lnTo>
                  <a:pt x="131147" y="216285"/>
                </a:lnTo>
                <a:lnTo>
                  <a:pt x="128211" y="218482"/>
                </a:lnTo>
                <a:lnTo>
                  <a:pt x="122409" y="221876"/>
                </a:lnTo>
                <a:lnTo>
                  <a:pt x="113788" y="228189"/>
                </a:lnTo>
                <a:lnTo>
                  <a:pt x="108061" y="230000"/>
                </a:lnTo>
                <a:lnTo>
                  <a:pt x="99483" y="231019"/>
                </a:lnTo>
                <a:lnTo>
                  <a:pt x="90908" y="231321"/>
                </a:lnTo>
                <a:lnTo>
                  <a:pt x="65013" y="231441"/>
                </a:lnTo>
                <a:lnTo>
                  <a:pt x="39577" y="231448"/>
                </a:lnTo>
                <a:lnTo>
                  <a:pt x="31264" y="228908"/>
                </a:lnTo>
                <a:lnTo>
                  <a:pt x="26380" y="226898"/>
                </a:lnTo>
                <a:lnTo>
                  <a:pt x="18414" y="222123"/>
                </a:lnTo>
                <a:lnTo>
                  <a:pt x="14956" y="219517"/>
                </a:lnTo>
                <a:lnTo>
                  <a:pt x="8574" y="216621"/>
                </a:lnTo>
                <a:lnTo>
                  <a:pt x="5538" y="215848"/>
                </a:lnTo>
                <a:lnTo>
                  <a:pt x="3515" y="214381"/>
                </a:lnTo>
                <a:lnTo>
                  <a:pt x="2166" y="212450"/>
                </a:lnTo>
                <a:lnTo>
                  <a:pt x="1266" y="210210"/>
                </a:lnTo>
                <a:lnTo>
                  <a:pt x="267" y="202642"/>
                </a:lnTo>
                <a:lnTo>
                  <a:pt x="0" y="197957"/>
                </a:lnTo>
                <a:lnTo>
                  <a:pt x="775" y="193881"/>
                </a:lnTo>
                <a:lnTo>
                  <a:pt x="4176" y="186812"/>
                </a:lnTo>
                <a:lnTo>
                  <a:pt x="8863" y="180495"/>
                </a:lnTo>
                <a:lnTo>
                  <a:pt x="14121" y="174513"/>
                </a:lnTo>
                <a:lnTo>
                  <a:pt x="19633" y="168679"/>
                </a:lnTo>
                <a:lnTo>
                  <a:pt x="27797" y="162911"/>
                </a:lnTo>
                <a:lnTo>
                  <a:pt x="32641" y="160039"/>
                </a:lnTo>
                <a:lnTo>
                  <a:pt x="37776" y="157172"/>
                </a:lnTo>
                <a:lnTo>
                  <a:pt x="48561" y="151447"/>
                </a:lnTo>
                <a:lnTo>
                  <a:pt x="54104" y="149539"/>
                </a:lnTo>
                <a:lnTo>
                  <a:pt x="59704" y="148267"/>
                </a:lnTo>
                <a:lnTo>
                  <a:pt x="65343" y="147419"/>
                </a:lnTo>
                <a:lnTo>
                  <a:pt x="71007" y="146854"/>
                </a:lnTo>
                <a:lnTo>
                  <a:pt x="76688" y="146477"/>
                </a:lnTo>
                <a:lnTo>
                  <a:pt x="82380" y="146226"/>
                </a:lnTo>
                <a:lnTo>
                  <a:pt x="93785" y="145947"/>
                </a:lnTo>
                <a:lnTo>
                  <a:pt x="116629" y="145768"/>
                </a:lnTo>
                <a:lnTo>
                  <a:pt x="122343" y="146705"/>
                </a:lnTo>
                <a:lnTo>
                  <a:pt x="128057" y="148283"/>
                </a:lnTo>
                <a:lnTo>
                  <a:pt x="133771" y="150287"/>
                </a:lnTo>
                <a:lnTo>
                  <a:pt x="140438" y="153529"/>
                </a:lnTo>
                <a:lnTo>
                  <a:pt x="147740" y="157594"/>
                </a:lnTo>
                <a:lnTo>
                  <a:pt x="155466" y="162210"/>
                </a:lnTo>
                <a:lnTo>
                  <a:pt x="162522" y="166240"/>
                </a:lnTo>
                <a:lnTo>
                  <a:pt x="175441" y="173257"/>
                </a:lnTo>
                <a:lnTo>
                  <a:pt x="193424" y="182562"/>
                </a:lnTo>
                <a:lnTo>
                  <a:pt x="199257" y="186475"/>
                </a:lnTo>
                <a:lnTo>
                  <a:pt x="205050" y="190989"/>
                </a:lnTo>
                <a:lnTo>
                  <a:pt x="210818" y="195903"/>
                </a:lnTo>
                <a:lnTo>
                  <a:pt x="215615" y="201084"/>
                </a:lnTo>
                <a:lnTo>
                  <a:pt x="219766" y="206443"/>
                </a:lnTo>
                <a:lnTo>
                  <a:pt x="223485" y="211921"/>
                </a:lnTo>
                <a:lnTo>
                  <a:pt x="227870" y="216525"/>
                </a:lnTo>
                <a:lnTo>
                  <a:pt x="232699" y="220547"/>
                </a:lnTo>
                <a:lnTo>
                  <a:pt x="237822" y="224181"/>
                </a:lnTo>
                <a:lnTo>
                  <a:pt x="246056" y="230759"/>
                </a:lnTo>
                <a:lnTo>
                  <a:pt x="252890" y="236857"/>
                </a:lnTo>
                <a:lnTo>
                  <a:pt x="259102" y="242742"/>
                </a:lnTo>
                <a:lnTo>
                  <a:pt x="267578" y="248533"/>
                </a:lnTo>
                <a:lnTo>
                  <a:pt x="272505" y="251411"/>
                </a:lnTo>
                <a:lnTo>
                  <a:pt x="280520" y="257148"/>
                </a:lnTo>
                <a:lnTo>
                  <a:pt x="290932" y="2657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06"/>
          <p:cNvSpPr/>
          <p:nvPr/>
        </p:nvSpPr>
        <p:spPr>
          <a:xfrm>
            <a:off x="2720725" y="1328876"/>
            <a:ext cx="205197" cy="248033"/>
          </a:xfrm>
          <a:custGeom>
            <a:avLst/>
            <a:gdLst/>
            <a:ahLst/>
            <a:cxnLst/>
            <a:rect l="0" t="0" r="0" b="0"/>
            <a:pathLst>
              <a:path w="205197" h="248033">
                <a:moveTo>
                  <a:pt x="51050" y="34151"/>
                </a:moveTo>
                <a:lnTo>
                  <a:pt x="51050" y="1446"/>
                </a:lnTo>
                <a:lnTo>
                  <a:pt x="50097" y="918"/>
                </a:lnTo>
                <a:lnTo>
                  <a:pt x="44264" y="70"/>
                </a:lnTo>
                <a:lnTo>
                  <a:pt x="43669" y="0"/>
                </a:lnTo>
                <a:lnTo>
                  <a:pt x="38279" y="4453"/>
                </a:lnTo>
                <a:lnTo>
                  <a:pt x="36821" y="6732"/>
                </a:lnTo>
                <a:lnTo>
                  <a:pt x="35201" y="11805"/>
                </a:lnTo>
                <a:lnTo>
                  <a:pt x="31941" y="17234"/>
                </a:lnTo>
                <a:lnTo>
                  <a:pt x="27316" y="22823"/>
                </a:lnTo>
                <a:lnTo>
                  <a:pt x="22087" y="28481"/>
                </a:lnTo>
                <a:lnTo>
                  <a:pt x="20311" y="32276"/>
                </a:lnTo>
                <a:lnTo>
                  <a:pt x="19127" y="36711"/>
                </a:lnTo>
                <a:lnTo>
                  <a:pt x="18338" y="41573"/>
                </a:lnTo>
                <a:lnTo>
                  <a:pt x="17812" y="46719"/>
                </a:lnTo>
                <a:lnTo>
                  <a:pt x="17461" y="52055"/>
                </a:lnTo>
                <a:lnTo>
                  <a:pt x="17227" y="57517"/>
                </a:lnTo>
                <a:lnTo>
                  <a:pt x="16119" y="63063"/>
                </a:lnTo>
                <a:lnTo>
                  <a:pt x="14428" y="68666"/>
                </a:lnTo>
                <a:lnTo>
                  <a:pt x="12347" y="74306"/>
                </a:lnTo>
                <a:lnTo>
                  <a:pt x="10960" y="79971"/>
                </a:lnTo>
                <a:lnTo>
                  <a:pt x="10036" y="85653"/>
                </a:lnTo>
                <a:lnTo>
                  <a:pt x="9420" y="91345"/>
                </a:lnTo>
                <a:lnTo>
                  <a:pt x="8056" y="97046"/>
                </a:lnTo>
                <a:lnTo>
                  <a:pt x="6195" y="102751"/>
                </a:lnTo>
                <a:lnTo>
                  <a:pt x="4001" y="108459"/>
                </a:lnTo>
                <a:lnTo>
                  <a:pt x="2539" y="115122"/>
                </a:lnTo>
                <a:lnTo>
                  <a:pt x="1564" y="122422"/>
                </a:lnTo>
                <a:lnTo>
                  <a:pt x="914" y="130146"/>
                </a:lnTo>
                <a:lnTo>
                  <a:pt x="481" y="137200"/>
                </a:lnTo>
                <a:lnTo>
                  <a:pt x="0" y="150118"/>
                </a:lnTo>
                <a:lnTo>
                  <a:pt x="824" y="156230"/>
                </a:lnTo>
                <a:lnTo>
                  <a:pt x="2326" y="162209"/>
                </a:lnTo>
                <a:lnTo>
                  <a:pt x="4279" y="168101"/>
                </a:lnTo>
                <a:lnTo>
                  <a:pt x="5582" y="173933"/>
                </a:lnTo>
                <a:lnTo>
                  <a:pt x="6450" y="179727"/>
                </a:lnTo>
                <a:lnTo>
                  <a:pt x="7029" y="185494"/>
                </a:lnTo>
                <a:lnTo>
                  <a:pt x="8368" y="191244"/>
                </a:lnTo>
                <a:lnTo>
                  <a:pt x="10212" y="196982"/>
                </a:lnTo>
                <a:lnTo>
                  <a:pt x="12395" y="202713"/>
                </a:lnTo>
                <a:lnTo>
                  <a:pt x="14802" y="207485"/>
                </a:lnTo>
                <a:lnTo>
                  <a:pt x="17360" y="211620"/>
                </a:lnTo>
                <a:lnTo>
                  <a:pt x="20017" y="215329"/>
                </a:lnTo>
                <a:lnTo>
                  <a:pt x="22741" y="219706"/>
                </a:lnTo>
                <a:lnTo>
                  <a:pt x="25510" y="224529"/>
                </a:lnTo>
                <a:lnTo>
                  <a:pt x="28308" y="229650"/>
                </a:lnTo>
                <a:lnTo>
                  <a:pt x="31126" y="233064"/>
                </a:lnTo>
                <a:lnTo>
                  <a:pt x="33957" y="235339"/>
                </a:lnTo>
                <a:lnTo>
                  <a:pt x="39643" y="238821"/>
                </a:lnTo>
                <a:lnTo>
                  <a:pt x="45345" y="243543"/>
                </a:lnTo>
                <a:lnTo>
                  <a:pt x="48199" y="245183"/>
                </a:lnTo>
                <a:lnTo>
                  <a:pt x="53910" y="247006"/>
                </a:lnTo>
                <a:lnTo>
                  <a:pt x="57719" y="247492"/>
                </a:lnTo>
                <a:lnTo>
                  <a:pt x="62164" y="247816"/>
                </a:lnTo>
                <a:lnTo>
                  <a:pt x="67031" y="248032"/>
                </a:lnTo>
                <a:lnTo>
                  <a:pt x="72181" y="247223"/>
                </a:lnTo>
                <a:lnTo>
                  <a:pt x="77520" y="245732"/>
                </a:lnTo>
                <a:lnTo>
                  <a:pt x="82984" y="243785"/>
                </a:lnTo>
                <a:lnTo>
                  <a:pt x="88532" y="242487"/>
                </a:lnTo>
                <a:lnTo>
                  <a:pt x="94135" y="241622"/>
                </a:lnTo>
                <a:lnTo>
                  <a:pt x="99776" y="241045"/>
                </a:lnTo>
                <a:lnTo>
                  <a:pt x="105441" y="238755"/>
                </a:lnTo>
                <a:lnTo>
                  <a:pt x="111123" y="235324"/>
                </a:lnTo>
                <a:lnTo>
                  <a:pt x="116816" y="231131"/>
                </a:lnTo>
                <a:lnTo>
                  <a:pt x="122516" y="227384"/>
                </a:lnTo>
                <a:lnTo>
                  <a:pt x="128222" y="223933"/>
                </a:lnTo>
                <a:lnTo>
                  <a:pt x="133930" y="220680"/>
                </a:lnTo>
                <a:lnTo>
                  <a:pt x="145353" y="214525"/>
                </a:lnTo>
                <a:lnTo>
                  <a:pt x="151066" y="211551"/>
                </a:lnTo>
                <a:lnTo>
                  <a:pt x="155827" y="207662"/>
                </a:lnTo>
                <a:lnTo>
                  <a:pt x="159954" y="203165"/>
                </a:lnTo>
                <a:lnTo>
                  <a:pt x="163657" y="198262"/>
                </a:lnTo>
                <a:lnTo>
                  <a:pt x="168031" y="193089"/>
                </a:lnTo>
                <a:lnTo>
                  <a:pt x="172853" y="187734"/>
                </a:lnTo>
                <a:lnTo>
                  <a:pt x="186199" y="173637"/>
                </a:lnTo>
                <a:lnTo>
                  <a:pt x="189727" y="170004"/>
                </a:lnTo>
                <a:lnTo>
                  <a:pt x="193031" y="165677"/>
                </a:lnTo>
                <a:lnTo>
                  <a:pt x="196187" y="160888"/>
                </a:lnTo>
                <a:lnTo>
                  <a:pt x="199242" y="155790"/>
                </a:lnTo>
                <a:lnTo>
                  <a:pt x="201280" y="150486"/>
                </a:lnTo>
                <a:lnTo>
                  <a:pt x="202638" y="145045"/>
                </a:lnTo>
                <a:lnTo>
                  <a:pt x="203543" y="139513"/>
                </a:lnTo>
                <a:lnTo>
                  <a:pt x="204147" y="133920"/>
                </a:lnTo>
                <a:lnTo>
                  <a:pt x="204550" y="128286"/>
                </a:lnTo>
                <a:lnTo>
                  <a:pt x="204818" y="122625"/>
                </a:lnTo>
                <a:lnTo>
                  <a:pt x="205116" y="111255"/>
                </a:lnTo>
                <a:lnTo>
                  <a:pt x="205196" y="105556"/>
                </a:lnTo>
                <a:lnTo>
                  <a:pt x="204296" y="100805"/>
                </a:lnTo>
                <a:lnTo>
                  <a:pt x="202744" y="96684"/>
                </a:lnTo>
                <a:lnTo>
                  <a:pt x="200757" y="92985"/>
                </a:lnTo>
                <a:lnTo>
                  <a:pt x="197527" y="88614"/>
                </a:lnTo>
                <a:lnTo>
                  <a:pt x="193469" y="83794"/>
                </a:lnTo>
                <a:lnTo>
                  <a:pt x="188858" y="78677"/>
                </a:lnTo>
                <a:lnTo>
                  <a:pt x="184832" y="73360"/>
                </a:lnTo>
                <a:lnTo>
                  <a:pt x="181195" y="67910"/>
                </a:lnTo>
                <a:lnTo>
                  <a:pt x="177818" y="62372"/>
                </a:lnTo>
                <a:lnTo>
                  <a:pt x="173662" y="56775"/>
                </a:lnTo>
                <a:lnTo>
                  <a:pt x="168986" y="51139"/>
                </a:lnTo>
                <a:lnTo>
                  <a:pt x="163964" y="45476"/>
                </a:lnTo>
                <a:lnTo>
                  <a:pt x="158711" y="40749"/>
                </a:lnTo>
                <a:lnTo>
                  <a:pt x="153304" y="36644"/>
                </a:lnTo>
                <a:lnTo>
                  <a:pt x="147794" y="32956"/>
                </a:lnTo>
                <a:lnTo>
                  <a:pt x="143168" y="30497"/>
                </a:lnTo>
                <a:lnTo>
                  <a:pt x="139132" y="28857"/>
                </a:lnTo>
                <a:lnTo>
                  <a:pt x="135489" y="27764"/>
                </a:lnTo>
                <a:lnTo>
                  <a:pt x="131155" y="26083"/>
                </a:lnTo>
                <a:lnTo>
                  <a:pt x="126360" y="24010"/>
                </a:lnTo>
                <a:lnTo>
                  <a:pt x="121259" y="21675"/>
                </a:lnTo>
                <a:lnTo>
                  <a:pt x="115953" y="20119"/>
                </a:lnTo>
                <a:lnTo>
                  <a:pt x="110512" y="19081"/>
                </a:lnTo>
                <a:lnTo>
                  <a:pt x="104978" y="18390"/>
                </a:lnTo>
                <a:lnTo>
                  <a:pt x="98432" y="18881"/>
                </a:lnTo>
                <a:lnTo>
                  <a:pt x="91210" y="20161"/>
                </a:lnTo>
                <a:lnTo>
                  <a:pt x="83538" y="21967"/>
                </a:lnTo>
                <a:lnTo>
                  <a:pt x="76519" y="23171"/>
                </a:lnTo>
                <a:lnTo>
                  <a:pt x="69934" y="23973"/>
                </a:lnTo>
                <a:lnTo>
                  <a:pt x="63639" y="24508"/>
                </a:lnTo>
                <a:lnTo>
                  <a:pt x="57538" y="25818"/>
                </a:lnTo>
                <a:lnTo>
                  <a:pt x="51565" y="27643"/>
                </a:lnTo>
                <a:lnTo>
                  <a:pt x="45678" y="29812"/>
                </a:lnTo>
                <a:lnTo>
                  <a:pt x="40801" y="32211"/>
                </a:lnTo>
                <a:lnTo>
                  <a:pt x="36597" y="34763"/>
                </a:lnTo>
                <a:lnTo>
                  <a:pt x="32842" y="37416"/>
                </a:lnTo>
                <a:lnTo>
                  <a:pt x="29386" y="40138"/>
                </a:lnTo>
                <a:lnTo>
                  <a:pt x="23006" y="45702"/>
                </a:lnTo>
                <a:lnTo>
                  <a:pt x="16759" y="512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07"/>
          <p:cNvSpPr/>
          <p:nvPr/>
        </p:nvSpPr>
        <p:spPr>
          <a:xfrm>
            <a:off x="3157661" y="1389111"/>
            <a:ext cx="154182" cy="153822"/>
          </a:xfrm>
          <a:custGeom>
            <a:avLst/>
            <a:gdLst/>
            <a:ahLst/>
            <a:cxnLst/>
            <a:rect l="0" t="0" r="0" b="0"/>
            <a:pathLst>
              <a:path w="154182" h="153822">
                <a:moveTo>
                  <a:pt x="17021" y="93931"/>
                </a:moveTo>
                <a:lnTo>
                  <a:pt x="24402" y="86550"/>
                </a:lnTo>
                <a:lnTo>
                  <a:pt x="27604" y="85888"/>
                </a:lnTo>
                <a:lnTo>
                  <a:pt x="29791" y="85712"/>
                </a:lnTo>
                <a:lnTo>
                  <a:pt x="32202" y="84641"/>
                </a:lnTo>
                <a:lnTo>
                  <a:pt x="34762" y="82975"/>
                </a:lnTo>
                <a:lnTo>
                  <a:pt x="37421" y="80912"/>
                </a:lnTo>
                <a:lnTo>
                  <a:pt x="40146" y="78584"/>
                </a:lnTo>
                <a:lnTo>
                  <a:pt x="42915" y="76080"/>
                </a:lnTo>
                <a:lnTo>
                  <a:pt x="45714" y="73458"/>
                </a:lnTo>
                <a:lnTo>
                  <a:pt x="49485" y="71710"/>
                </a:lnTo>
                <a:lnTo>
                  <a:pt x="53903" y="70544"/>
                </a:lnTo>
                <a:lnTo>
                  <a:pt x="58754" y="69767"/>
                </a:lnTo>
                <a:lnTo>
                  <a:pt x="62941" y="68297"/>
                </a:lnTo>
                <a:lnTo>
                  <a:pt x="66684" y="66364"/>
                </a:lnTo>
                <a:lnTo>
                  <a:pt x="70132" y="64123"/>
                </a:lnTo>
                <a:lnTo>
                  <a:pt x="73383" y="61677"/>
                </a:lnTo>
                <a:lnTo>
                  <a:pt x="76503" y="59093"/>
                </a:lnTo>
                <a:lnTo>
                  <a:pt x="79536" y="56418"/>
                </a:lnTo>
                <a:lnTo>
                  <a:pt x="81558" y="53682"/>
                </a:lnTo>
                <a:lnTo>
                  <a:pt x="82906" y="50906"/>
                </a:lnTo>
                <a:lnTo>
                  <a:pt x="83804" y="48103"/>
                </a:lnTo>
                <a:lnTo>
                  <a:pt x="85355" y="45281"/>
                </a:lnTo>
                <a:lnTo>
                  <a:pt x="87342" y="42448"/>
                </a:lnTo>
                <a:lnTo>
                  <a:pt x="89619" y="39606"/>
                </a:lnTo>
                <a:lnTo>
                  <a:pt x="91137" y="36760"/>
                </a:lnTo>
                <a:lnTo>
                  <a:pt x="92149" y="33909"/>
                </a:lnTo>
                <a:lnTo>
                  <a:pt x="92824" y="31057"/>
                </a:lnTo>
                <a:lnTo>
                  <a:pt x="93274" y="28202"/>
                </a:lnTo>
                <a:lnTo>
                  <a:pt x="93574" y="25347"/>
                </a:lnTo>
                <a:lnTo>
                  <a:pt x="93774" y="22491"/>
                </a:lnTo>
                <a:lnTo>
                  <a:pt x="92955" y="19634"/>
                </a:lnTo>
                <a:lnTo>
                  <a:pt x="91456" y="16777"/>
                </a:lnTo>
                <a:lnTo>
                  <a:pt x="86758" y="9899"/>
                </a:lnTo>
                <a:lnTo>
                  <a:pt x="85419" y="9335"/>
                </a:lnTo>
                <a:lnTo>
                  <a:pt x="81393" y="8708"/>
                </a:lnTo>
                <a:lnTo>
                  <a:pt x="78986" y="7588"/>
                </a:lnTo>
                <a:lnTo>
                  <a:pt x="76428" y="5889"/>
                </a:lnTo>
                <a:lnTo>
                  <a:pt x="73771" y="3804"/>
                </a:lnTo>
                <a:lnTo>
                  <a:pt x="71047" y="2414"/>
                </a:lnTo>
                <a:lnTo>
                  <a:pt x="68278" y="1487"/>
                </a:lnTo>
                <a:lnTo>
                  <a:pt x="65480" y="869"/>
                </a:lnTo>
                <a:lnTo>
                  <a:pt x="61709" y="457"/>
                </a:lnTo>
                <a:lnTo>
                  <a:pt x="57291" y="183"/>
                </a:lnTo>
                <a:lnTo>
                  <a:pt x="52440" y="0"/>
                </a:lnTo>
                <a:lnTo>
                  <a:pt x="48254" y="830"/>
                </a:lnTo>
                <a:lnTo>
                  <a:pt x="44510" y="2336"/>
                </a:lnTo>
                <a:lnTo>
                  <a:pt x="41062" y="4293"/>
                </a:lnTo>
                <a:lnTo>
                  <a:pt x="37811" y="5597"/>
                </a:lnTo>
                <a:lnTo>
                  <a:pt x="34691" y="6467"/>
                </a:lnTo>
                <a:lnTo>
                  <a:pt x="31659" y="7047"/>
                </a:lnTo>
                <a:lnTo>
                  <a:pt x="29637" y="8386"/>
                </a:lnTo>
                <a:lnTo>
                  <a:pt x="28289" y="10231"/>
                </a:lnTo>
                <a:lnTo>
                  <a:pt x="27390" y="12413"/>
                </a:lnTo>
                <a:lnTo>
                  <a:pt x="24886" y="14821"/>
                </a:lnTo>
                <a:lnTo>
                  <a:pt x="21312" y="17378"/>
                </a:lnTo>
                <a:lnTo>
                  <a:pt x="17024" y="20036"/>
                </a:lnTo>
                <a:lnTo>
                  <a:pt x="14166" y="22760"/>
                </a:lnTo>
                <a:lnTo>
                  <a:pt x="12260" y="25529"/>
                </a:lnTo>
                <a:lnTo>
                  <a:pt x="10989" y="28327"/>
                </a:lnTo>
                <a:lnTo>
                  <a:pt x="4651" y="41367"/>
                </a:lnTo>
                <a:lnTo>
                  <a:pt x="3059" y="45553"/>
                </a:lnTo>
                <a:lnTo>
                  <a:pt x="1998" y="49297"/>
                </a:lnTo>
                <a:lnTo>
                  <a:pt x="1291" y="52745"/>
                </a:lnTo>
                <a:lnTo>
                  <a:pt x="819" y="56949"/>
                </a:lnTo>
                <a:lnTo>
                  <a:pt x="505" y="61656"/>
                </a:lnTo>
                <a:lnTo>
                  <a:pt x="295" y="66699"/>
                </a:lnTo>
                <a:lnTo>
                  <a:pt x="62" y="77383"/>
                </a:lnTo>
                <a:lnTo>
                  <a:pt x="0" y="82899"/>
                </a:lnTo>
                <a:lnTo>
                  <a:pt x="911" y="88481"/>
                </a:lnTo>
                <a:lnTo>
                  <a:pt x="2471" y="94108"/>
                </a:lnTo>
                <a:lnTo>
                  <a:pt x="4464" y="99764"/>
                </a:lnTo>
                <a:lnTo>
                  <a:pt x="5792" y="104487"/>
                </a:lnTo>
                <a:lnTo>
                  <a:pt x="6677" y="108588"/>
                </a:lnTo>
                <a:lnTo>
                  <a:pt x="7268" y="112275"/>
                </a:lnTo>
                <a:lnTo>
                  <a:pt x="8614" y="115686"/>
                </a:lnTo>
                <a:lnTo>
                  <a:pt x="10464" y="118912"/>
                </a:lnTo>
                <a:lnTo>
                  <a:pt x="12649" y="122015"/>
                </a:lnTo>
                <a:lnTo>
                  <a:pt x="15059" y="125036"/>
                </a:lnTo>
                <a:lnTo>
                  <a:pt x="17618" y="128003"/>
                </a:lnTo>
                <a:lnTo>
                  <a:pt x="20277" y="130933"/>
                </a:lnTo>
                <a:lnTo>
                  <a:pt x="25771" y="136729"/>
                </a:lnTo>
                <a:lnTo>
                  <a:pt x="28569" y="139608"/>
                </a:lnTo>
                <a:lnTo>
                  <a:pt x="31387" y="141527"/>
                </a:lnTo>
                <a:lnTo>
                  <a:pt x="34218" y="142807"/>
                </a:lnTo>
                <a:lnTo>
                  <a:pt x="37059" y="143660"/>
                </a:lnTo>
                <a:lnTo>
                  <a:pt x="40857" y="145181"/>
                </a:lnTo>
                <a:lnTo>
                  <a:pt x="45294" y="147148"/>
                </a:lnTo>
                <a:lnTo>
                  <a:pt x="50157" y="149411"/>
                </a:lnTo>
                <a:lnTo>
                  <a:pt x="54352" y="150920"/>
                </a:lnTo>
                <a:lnTo>
                  <a:pt x="58101" y="151927"/>
                </a:lnTo>
                <a:lnTo>
                  <a:pt x="61552" y="152597"/>
                </a:lnTo>
                <a:lnTo>
                  <a:pt x="65759" y="153044"/>
                </a:lnTo>
                <a:lnTo>
                  <a:pt x="70468" y="153342"/>
                </a:lnTo>
                <a:lnTo>
                  <a:pt x="79828" y="153674"/>
                </a:lnTo>
                <a:lnTo>
                  <a:pt x="87163" y="153821"/>
                </a:lnTo>
                <a:lnTo>
                  <a:pt x="91405" y="152908"/>
                </a:lnTo>
                <a:lnTo>
                  <a:pt x="96138" y="151346"/>
                </a:lnTo>
                <a:lnTo>
                  <a:pt x="101198" y="149353"/>
                </a:lnTo>
                <a:lnTo>
                  <a:pt x="106476" y="148024"/>
                </a:lnTo>
                <a:lnTo>
                  <a:pt x="111901" y="147138"/>
                </a:lnTo>
                <a:lnTo>
                  <a:pt x="125192" y="145716"/>
                </a:lnTo>
                <a:lnTo>
                  <a:pt x="128188" y="144647"/>
                </a:lnTo>
                <a:lnTo>
                  <a:pt x="132089" y="142982"/>
                </a:lnTo>
                <a:lnTo>
                  <a:pt x="136596" y="140919"/>
                </a:lnTo>
                <a:lnTo>
                  <a:pt x="140553" y="139544"/>
                </a:lnTo>
                <a:lnTo>
                  <a:pt x="144143" y="138627"/>
                </a:lnTo>
                <a:lnTo>
                  <a:pt x="147489" y="138016"/>
                </a:lnTo>
                <a:lnTo>
                  <a:pt x="149720" y="136656"/>
                </a:lnTo>
                <a:lnTo>
                  <a:pt x="151207" y="134797"/>
                </a:lnTo>
                <a:lnTo>
                  <a:pt x="154181" y="1282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08"/>
          <p:cNvSpPr/>
          <p:nvPr/>
        </p:nvSpPr>
        <p:spPr>
          <a:xfrm>
            <a:off x="3363277" y="1380172"/>
            <a:ext cx="171451" cy="154306"/>
          </a:xfrm>
          <a:custGeom>
            <a:avLst/>
            <a:gdLst/>
            <a:ahLst/>
            <a:cxnLst/>
            <a:rect l="0" t="0" r="0" b="0"/>
            <a:pathLst>
              <a:path w="171451" h="154306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19" y="12770"/>
                </a:lnTo>
                <a:lnTo>
                  <a:pt x="9290" y="15181"/>
                </a:lnTo>
                <a:lnTo>
                  <a:pt x="10955" y="17741"/>
                </a:lnTo>
                <a:lnTo>
                  <a:pt x="13019" y="20400"/>
                </a:lnTo>
                <a:lnTo>
                  <a:pt x="16299" y="23125"/>
                </a:lnTo>
                <a:lnTo>
                  <a:pt x="20391" y="25894"/>
                </a:lnTo>
                <a:lnTo>
                  <a:pt x="25024" y="28693"/>
                </a:lnTo>
                <a:lnTo>
                  <a:pt x="29065" y="31511"/>
                </a:lnTo>
                <a:lnTo>
                  <a:pt x="32712" y="34342"/>
                </a:lnTo>
                <a:lnTo>
                  <a:pt x="36095" y="37182"/>
                </a:lnTo>
                <a:lnTo>
                  <a:pt x="40256" y="40028"/>
                </a:lnTo>
                <a:lnTo>
                  <a:pt x="44935" y="42878"/>
                </a:lnTo>
                <a:lnTo>
                  <a:pt x="49959" y="45730"/>
                </a:lnTo>
                <a:lnTo>
                  <a:pt x="54261" y="48584"/>
                </a:lnTo>
                <a:lnTo>
                  <a:pt x="58081" y="51440"/>
                </a:lnTo>
                <a:lnTo>
                  <a:pt x="61581" y="54296"/>
                </a:lnTo>
                <a:lnTo>
                  <a:pt x="64867" y="58105"/>
                </a:lnTo>
                <a:lnTo>
                  <a:pt x="68010" y="62549"/>
                </a:lnTo>
                <a:lnTo>
                  <a:pt x="71057" y="67417"/>
                </a:lnTo>
                <a:lnTo>
                  <a:pt x="74994" y="72567"/>
                </a:lnTo>
                <a:lnTo>
                  <a:pt x="79524" y="77906"/>
                </a:lnTo>
                <a:lnTo>
                  <a:pt x="88684" y="87965"/>
                </a:lnTo>
                <a:lnTo>
                  <a:pt x="95930" y="95610"/>
                </a:lnTo>
                <a:lnTo>
                  <a:pt x="114192" y="114164"/>
                </a:lnTo>
                <a:lnTo>
                  <a:pt x="131436" y="131433"/>
                </a:lnTo>
                <a:lnTo>
                  <a:pt x="134296" y="133342"/>
                </a:lnTo>
                <a:lnTo>
                  <a:pt x="137156" y="134615"/>
                </a:lnTo>
                <a:lnTo>
                  <a:pt x="140014" y="135463"/>
                </a:lnTo>
                <a:lnTo>
                  <a:pt x="142873" y="136981"/>
                </a:lnTo>
                <a:lnTo>
                  <a:pt x="145732" y="138946"/>
                </a:lnTo>
                <a:lnTo>
                  <a:pt x="148589" y="141208"/>
                </a:lnTo>
                <a:lnTo>
                  <a:pt x="151447" y="142716"/>
                </a:lnTo>
                <a:lnTo>
                  <a:pt x="154304" y="143722"/>
                </a:lnTo>
                <a:lnTo>
                  <a:pt x="157162" y="144392"/>
                </a:lnTo>
                <a:lnTo>
                  <a:pt x="159067" y="145791"/>
                </a:lnTo>
                <a:lnTo>
                  <a:pt x="160337" y="147677"/>
                </a:lnTo>
                <a:lnTo>
                  <a:pt x="161184" y="149886"/>
                </a:lnTo>
                <a:lnTo>
                  <a:pt x="162701" y="151359"/>
                </a:lnTo>
                <a:lnTo>
                  <a:pt x="164665" y="152341"/>
                </a:lnTo>
                <a:lnTo>
                  <a:pt x="171450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09"/>
          <p:cNvSpPr/>
          <p:nvPr/>
        </p:nvSpPr>
        <p:spPr>
          <a:xfrm>
            <a:off x="3337559" y="1371953"/>
            <a:ext cx="171451" cy="162525"/>
          </a:xfrm>
          <a:custGeom>
            <a:avLst/>
            <a:gdLst/>
            <a:ahLst/>
            <a:cxnLst/>
            <a:rect l="0" t="0" r="0" b="0"/>
            <a:pathLst>
              <a:path w="171451" h="162525">
                <a:moveTo>
                  <a:pt x="171450" y="8219"/>
                </a:moveTo>
                <a:lnTo>
                  <a:pt x="171450" y="3668"/>
                </a:lnTo>
                <a:lnTo>
                  <a:pt x="170498" y="2328"/>
                </a:lnTo>
                <a:lnTo>
                  <a:pt x="168911" y="1434"/>
                </a:lnTo>
                <a:lnTo>
                  <a:pt x="166900" y="838"/>
                </a:lnTo>
                <a:lnTo>
                  <a:pt x="166512" y="441"/>
                </a:lnTo>
                <a:lnTo>
                  <a:pt x="167206" y="176"/>
                </a:lnTo>
                <a:lnTo>
                  <a:pt x="168620" y="0"/>
                </a:lnTo>
                <a:lnTo>
                  <a:pt x="168611" y="834"/>
                </a:lnTo>
                <a:lnTo>
                  <a:pt x="165000" y="5608"/>
                </a:lnTo>
                <a:lnTo>
                  <a:pt x="160757" y="10243"/>
                </a:lnTo>
                <a:lnTo>
                  <a:pt x="151029" y="20049"/>
                </a:lnTo>
                <a:lnTo>
                  <a:pt x="148311" y="23726"/>
                </a:lnTo>
                <a:lnTo>
                  <a:pt x="145546" y="28082"/>
                </a:lnTo>
                <a:lnTo>
                  <a:pt x="142752" y="32891"/>
                </a:lnTo>
                <a:lnTo>
                  <a:pt x="138983" y="38002"/>
                </a:lnTo>
                <a:lnTo>
                  <a:pt x="134565" y="43314"/>
                </a:lnTo>
                <a:lnTo>
                  <a:pt x="129715" y="48761"/>
                </a:lnTo>
                <a:lnTo>
                  <a:pt x="119247" y="59893"/>
                </a:lnTo>
                <a:lnTo>
                  <a:pt x="85658" y="93965"/>
                </a:lnTo>
                <a:lnTo>
                  <a:pt x="45716" y="133950"/>
                </a:lnTo>
                <a:lnTo>
                  <a:pt x="40003" y="138712"/>
                </a:lnTo>
                <a:lnTo>
                  <a:pt x="34289" y="142840"/>
                </a:lnTo>
                <a:lnTo>
                  <a:pt x="28574" y="146544"/>
                </a:lnTo>
                <a:lnTo>
                  <a:pt x="23812" y="149966"/>
                </a:lnTo>
                <a:lnTo>
                  <a:pt x="19685" y="153199"/>
                </a:lnTo>
                <a:lnTo>
                  <a:pt x="15981" y="156307"/>
                </a:lnTo>
                <a:lnTo>
                  <a:pt x="12559" y="158380"/>
                </a:lnTo>
                <a:lnTo>
                  <a:pt x="9325" y="159761"/>
                </a:lnTo>
                <a:lnTo>
                  <a:pt x="0" y="1625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10"/>
          <p:cNvSpPr/>
          <p:nvPr/>
        </p:nvSpPr>
        <p:spPr>
          <a:xfrm>
            <a:off x="5189220" y="857250"/>
            <a:ext cx="60008" cy="385763"/>
          </a:xfrm>
          <a:custGeom>
            <a:avLst/>
            <a:gdLst/>
            <a:ahLst/>
            <a:cxnLst/>
            <a:rect l="0" t="0" r="0" b="0"/>
            <a:pathLst>
              <a:path w="60008" h="385763">
                <a:moveTo>
                  <a:pt x="0" y="0"/>
                </a:moveTo>
                <a:lnTo>
                  <a:pt x="0" y="11931"/>
                </a:lnTo>
                <a:lnTo>
                  <a:pt x="952" y="14622"/>
                </a:lnTo>
                <a:lnTo>
                  <a:pt x="2540" y="17368"/>
                </a:lnTo>
                <a:lnTo>
                  <a:pt x="4550" y="20151"/>
                </a:lnTo>
                <a:lnTo>
                  <a:pt x="5891" y="22959"/>
                </a:lnTo>
                <a:lnTo>
                  <a:pt x="7381" y="28619"/>
                </a:lnTo>
                <a:lnTo>
                  <a:pt x="8042" y="36849"/>
                </a:lnTo>
                <a:lnTo>
                  <a:pt x="8219" y="41711"/>
                </a:lnTo>
                <a:lnTo>
                  <a:pt x="9289" y="46857"/>
                </a:lnTo>
                <a:lnTo>
                  <a:pt x="10955" y="52193"/>
                </a:lnTo>
                <a:lnTo>
                  <a:pt x="13018" y="57655"/>
                </a:lnTo>
                <a:lnTo>
                  <a:pt x="14394" y="63202"/>
                </a:lnTo>
                <a:lnTo>
                  <a:pt x="15922" y="74444"/>
                </a:lnTo>
                <a:lnTo>
                  <a:pt x="17282" y="81062"/>
                </a:lnTo>
                <a:lnTo>
                  <a:pt x="19141" y="88331"/>
                </a:lnTo>
                <a:lnTo>
                  <a:pt x="21333" y="96035"/>
                </a:lnTo>
                <a:lnTo>
                  <a:pt x="22794" y="103076"/>
                </a:lnTo>
                <a:lnTo>
                  <a:pt x="23769" y="109674"/>
                </a:lnTo>
                <a:lnTo>
                  <a:pt x="24418" y="115979"/>
                </a:lnTo>
                <a:lnTo>
                  <a:pt x="24851" y="123039"/>
                </a:lnTo>
                <a:lnTo>
                  <a:pt x="25333" y="138504"/>
                </a:lnTo>
                <a:lnTo>
                  <a:pt x="25603" y="158725"/>
                </a:lnTo>
                <a:lnTo>
                  <a:pt x="26593" y="165824"/>
                </a:lnTo>
                <a:lnTo>
                  <a:pt x="28206" y="173414"/>
                </a:lnTo>
                <a:lnTo>
                  <a:pt x="30234" y="181332"/>
                </a:lnTo>
                <a:lnTo>
                  <a:pt x="31586" y="189468"/>
                </a:lnTo>
                <a:lnTo>
                  <a:pt x="32487" y="197749"/>
                </a:lnTo>
                <a:lnTo>
                  <a:pt x="33088" y="206128"/>
                </a:lnTo>
                <a:lnTo>
                  <a:pt x="33489" y="213618"/>
                </a:lnTo>
                <a:lnTo>
                  <a:pt x="33934" y="227021"/>
                </a:lnTo>
                <a:lnTo>
                  <a:pt x="35005" y="234215"/>
                </a:lnTo>
                <a:lnTo>
                  <a:pt x="36671" y="241868"/>
                </a:lnTo>
                <a:lnTo>
                  <a:pt x="38735" y="249828"/>
                </a:lnTo>
                <a:lnTo>
                  <a:pt x="40110" y="257039"/>
                </a:lnTo>
                <a:lnTo>
                  <a:pt x="41028" y="263752"/>
                </a:lnTo>
                <a:lnTo>
                  <a:pt x="41639" y="270132"/>
                </a:lnTo>
                <a:lnTo>
                  <a:pt x="42047" y="276290"/>
                </a:lnTo>
                <a:lnTo>
                  <a:pt x="42500" y="288213"/>
                </a:lnTo>
                <a:lnTo>
                  <a:pt x="42755" y="305635"/>
                </a:lnTo>
                <a:lnTo>
                  <a:pt x="43743" y="311389"/>
                </a:lnTo>
                <a:lnTo>
                  <a:pt x="45355" y="317130"/>
                </a:lnTo>
                <a:lnTo>
                  <a:pt x="47381" y="322862"/>
                </a:lnTo>
                <a:lnTo>
                  <a:pt x="48732" y="328589"/>
                </a:lnTo>
                <a:lnTo>
                  <a:pt x="50234" y="340032"/>
                </a:lnTo>
                <a:lnTo>
                  <a:pt x="50901" y="348927"/>
                </a:lnTo>
                <a:lnTo>
                  <a:pt x="51276" y="359291"/>
                </a:lnTo>
                <a:lnTo>
                  <a:pt x="51425" y="375452"/>
                </a:lnTo>
                <a:lnTo>
                  <a:pt x="51432" y="381226"/>
                </a:lnTo>
                <a:lnTo>
                  <a:pt x="52385" y="382738"/>
                </a:lnTo>
                <a:lnTo>
                  <a:pt x="53973" y="383746"/>
                </a:lnTo>
                <a:lnTo>
                  <a:pt x="60007" y="3857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11"/>
          <p:cNvSpPr/>
          <p:nvPr/>
        </p:nvSpPr>
        <p:spPr>
          <a:xfrm>
            <a:off x="5352097" y="874397"/>
            <a:ext cx="222765" cy="351471"/>
          </a:xfrm>
          <a:custGeom>
            <a:avLst/>
            <a:gdLst/>
            <a:ahLst/>
            <a:cxnLst/>
            <a:rect l="0" t="0" r="0" b="0"/>
            <a:pathLst>
              <a:path w="222765" h="351471">
                <a:moveTo>
                  <a:pt x="0" y="25715"/>
                </a:moveTo>
                <a:lnTo>
                  <a:pt x="0" y="18334"/>
                </a:lnTo>
                <a:lnTo>
                  <a:pt x="953" y="17937"/>
                </a:lnTo>
                <a:lnTo>
                  <a:pt x="6844" y="17378"/>
                </a:lnTo>
                <a:lnTo>
                  <a:pt x="11932" y="17247"/>
                </a:lnTo>
                <a:lnTo>
                  <a:pt x="57656" y="17143"/>
                </a:lnTo>
                <a:lnTo>
                  <a:pt x="63202" y="16191"/>
                </a:lnTo>
                <a:lnTo>
                  <a:pt x="68805" y="14603"/>
                </a:lnTo>
                <a:lnTo>
                  <a:pt x="74445" y="12592"/>
                </a:lnTo>
                <a:lnTo>
                  <a:pt x="80110" y="11251"/>
                </a:lnTo>
                <a:lnTo>
                  <a:pt x="85792" y="10358"/>
                </a:lnTo>
                <a:lnTo>
                  <a:pt x="91484" y="9762"/>
                </a:lnTo>
                <a:lnTo>
                  <a:pt x="97185" y="9364"/>
                </a:lnTo>
                <a:lnTo>
                  <a:pt x="102890" y="9100"/>
                </a:lnTo>
                <a:lnTo>
                  <a:pt x="108598" y="8923"/>
                </a:lnTo>
                <a:lnTo>
                  <a:pt x="114309" y="7853"/>
                </a:lnTo>
                <a:lnTo>
                  <a:pt x="120021" y="6187"/>
                </a:lnTo>
                <a:lnTo>
                  <a:pt x="125734" y="4124"/>
                </a:lnTo>
                <a:lnTo>
                  <a:pt x="132400" y="2748"/>
                </a:lnTo>
                <a:lnTo>
                  <a:pt x="139702" y="1831"/>
                </a:lnTo>
                <a:lnTo>
                  <a:pt x="153530" y="813"/>
                </a:lnTo>
                <a:lnTo>
                  <a:pt x="162851" y="360"/>
                </a:lnTo>
                <a:lnTo>
                  <a:pt x="172708" y="159"/>
                </a:lnTo>
                <a:lnTo>
                  <a:pt x="212140" y="0"/>
                </a:lnTo>
                <a:lnTo>
                  <a:pt x="215887" y="2539"/>
                </a:lnTo>
                <a:lnTo>
                  <a:pt x="218219" y="4549"/>
                </a:lnTo>
                <a:lnTo>
                  <a:pt x="219775" y="6842"/>
                </a:lnTo>
                <a:lnTo>
                  <a:pt x="221503" y="11930"/>
                </a:lnTo>
                <a:lnTo>
                  <a:pt x="222475" y="20149"/>
                </a:lnTo>
                <a:lnTo>
                  <a:pt x="222764" y="28617"/>
                </a:lnTo>
                <a:lnTo>
                  <a:pt x="220291" y="36847"/>
                </a:lnTo>
                <a:lnTo>
                  <a:pt x="216970" y="45903"/>
                </a:lnTo>
                <a:lnTo>
                  <a:pt x="215493" y="53102"/>
                </a:lnTo>
                <a:lnTo>
                  <a:pt x="212298" y="62017"/>
                </a:lnTo>
                <a:lnTo>
                  <a:pt x="207702" y="72329"/>
                </a:lnTo>
                <a:lnTo>
                  <a:pt x="199759" y="88845"/>
                </a:lnTo>
                <a:lnTo>
                  <a:pt x="185702" y="117190"/>
                </a:lnTo>
                <a:lnTo>
                  <a:pt x="182857" y="123846"/>
                </a:lnTo>
                <a:lnTo>
                  <a:pt x="180007" y="131141"/>
                </a:lnTo>
                <a:lnTo>
                  <a:pt x="177155" y="138861"/>
                </a:lnTo>
                <a:lnTo>
                  <a:pt x="175253" y="145913"/>
                </a:lnTo>
                <a:lnTo>
                  <a:pt x="173985" y="152520"/>
                </a:lnTo>
                <a:lnTo>
                  <a:pt x="173140" y="158829"/>
                </a:lnTo>
                <a:lnTo>
                  <a:pt x="171625" y="165893"/>
                </a:lnTo>
                <a:lnTo>
                  <a:pt x="169662" y="173459"/>
                </a:lnTo>
                <a:lnTo>
                  <a:pt x="167400" y="181361"/>
                </a:lnTo>
                <a:lnTo>
                  <a:pt x="164940" y="188534"/>
                </a:lnTo>
                <a:lnTo>
                  <a:pt x="162347" y="195221"/>
                </a:lnTo>
                <a:lnTo>
                  <a:pt x="159667" y="201584"/>
                </a:lnTo>
                <a:lnTo>
                  <a:pt x="157880" y="208683"/>
                </a:lnTo>
                <a:lnTo>
                  <a:pt x="156688" y="216274"/>
                </a:lnTo>
                <a:lnTo>
                  <a:pt x="155894" y="224192"/>
                </a:lnTo>
                <a:lnTo>
                  <a:pt x="154412" y="231376"/>
                </a:lnTo>
                <a:lnTo>
                  <a:pt x="152471" y="238069"/>
                </a:lnTo>
                <a:lnTo>
                  <a:pt x="150225" y="244437"/>
                </a:lnTo>
                <a:lnTo>
                  <a:pt x="147775" y="250587"/>
                </a:lnTo>
                <a:lnTo>
                  <a:pt x="145189" y="256592"/>
                </a:lnTo>
                <a:lnTo>
                  <a:pt x="142513" y="262501"/>
                </a:lnTo>
                <a:lnTo>
                  <a:pt x="140728" y="268345"/>
                </a:lnTo>
                <a:lnTo>
                  <a:pt x="139539" y="274146"/>
                </a:lnTo>
                <a:lnTo>
                  <a:pt x="138746" y="279918"/>
                </a:lnTo>
                <a:lnTo>
                  <a:pt x="137265" y="285671"/>
                </a:lnTo>
                <a:lnTo>
                  <a:pt x="135325" y="291412"/>
                </a:lnTo>
                <a:lnTo>
                  <a:pt x="133079" y="297144"/>
                </a:lnTo>
                <a:lnTo>
                  <a:pt x="131582" y="302870"/>
                </a:lnTo>
                <a:lnTo>
                  <a:pt x="130584" y="308593"/>
                </a:lnTo>
                <a:lnTo>
                  <a:pt x="129918" y="314313"/>
                </a:lnTo>
                <a:lnTo>
                  <a:pt x="126639" y="323208"/>
                </a:lnTo>
                <a:lnTo>
                  <a:pt x="122959" y="330337"/>
                </a:lnTo>
                <a:lnTo>
                  <a:pt x="120403" y="341055"/>
                </a:lnTo>
                <a:lnTo>
                  <a:pt x="120025" y="351069"/>
                </a:lnTo>
                <a:lnTo>
                  <a:pt x="122559" y="351292"/>
                </a:lnTo>
                <a:lnTo>
                  <a:pt x="128587" y="3514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2"/>
          <p:cNvSpPr/>
          <p:nvPr/>
        </p:nvSpPr>
        <p:spPr>
          <a:xfrm>
            <a:off x="5480684" y="122586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13"/>
          <p:cNvSpPr/>
          <p:nvPr/>
        </p:nvSpPr>
        <p:spPr>
          <a:xfrm>
            <a:off x="5661094" y="908685"/>
            <a:ext cx="221075" cy="317138"/>
          </a:xfrm>
          <a:custGeom>
            <a:avLst/>
            <a:gdLst/>
            <a:ahLst/>
            <a:cxnLst/>
            <a:rect l="0" t="0" r="0" b="0"/>
            <a:pathLst>
              <a:path w="221075" h="317138">
                <a:moveTo>
                  <a:pt x="59621" y="8572"/>
                </a:moveTo>
                <a:lnTo>
                  <a:pt x="52239" y="15953"/>
                </a:lnTo>
                <a:lnTo>
                  <a:pt x="51577" y="21695"/>
                </a:lnTo>
                <a:lnTo>
                  <a:pt x="51401" y="25893"/>
                </a:lnTo>
                <a:lnTo>
                  <a:pt x="50331" y="29644"/>
                </a:lnTo>
                <a:lnTo>
                  <a:pt x="46602" y="36353"/>
                </a:lnTo>
                <a:lnTo>
                  <a:pt x="41770" y="45049"/>
                </a:lnTo>
                <a:lnTo>
                  <a:pt x="33694" y="60655"/>
                </a:lnTo>
                <a:lnTo>
                  <a:pt x="30906" y="66154"/>
                </a:lnTo>
                <a:lnTo>
                  <a:pt x="29047" y="71725"/>
                </a:lnTo>
                <a:lnTo>
                  <a:pt x="27809" y="77344"/>
                </a:lnTo>
                <a:lnTo>
                  <a:pt x="26982" y="82995"/>
                </a:lnTo>
                <a:lnTo>
                  <a:pt x="26432" y="88667"/>
                </a:lnTo>
                <a:lnTo>
                  <a:pt x="26065" y="94354"/>
                </a:lnTo>
                <a:lnTo>
                  <a:pt x="25820" y="100050"/>
                </a:lnTo>
                <a:lnTo>
                  <a:pt x="24704" y="105752"/>
                </a:lnTo>
                <a:lnTo>
                  <a:pt x="23009" y="111459"/>
                </a:lnTo>
                <a:lnTo>
                  <a:pt x="20925" y="117168"/>
                </a:lnTo>
                <a:lnTo>
                  <a:pt x="19536" y="123832"/>
                </a:lnTo>
                <a:lnTo>
                  <a:pt x="18610" y="131132"/>
                </a:lnTo>
                <a:lnTo>
                  <a:pt x="17993" y="138856"/>
                </a:lnTo>
                <a:lnTo>
                  <a:pt x="16629" y="145911"/>
                </a:lnTo>
                <a:lnTo>
                  <a:pt x="14766" y="152519"/>
                </a:lnTo>
                <a:lnTo>
                  <a:pt x="12573" y="158829"/>
                </a:lnTo>
                <a:lnTo>
                  <a:pt x="11111" y="165893"/>
                </a:lnTo>
                <a:lnTo>
                  <a:pt x="10136" y="173460"/>
                </a:lnTo>
                <a:lnTo>
                  <a:pt x="9486" y="181363"/>
                </a:lnTo>
                <a:lnTo>
                  <a:pt x="8100" y="188536"/>
                </a:lnTo>
                <a:lnTo>
                  <a:pt x="6224" y="195223"/>
                </a:lnTo>
                <a:lnTo>
                  <a:pt x="4020" y="201586"/>
                </a:lnTo>
                <a:lnTo>
                  <a:pt x="2551" y="208685"/>
                </a:lnTo>
                <a:lnTo>
                  <a:pt x="1572" y="216276"/>
                </a:lnTo>
                <a:lnTo>
                  <a:pt x="919" y="224194"/>
                </a:lnTo>
                <a:lnTo>
                  <a:pt x="484" y="231377"/>
                </a:lnTo>
                <a:lnTo>
                  <a:pt x="0" y="244439"/>
                </a:lnTo>
                <a:lnTo>
                  <a:pt x="824" y="250589"/>
                </a:lnTo>
                <a:lnTo>
                  <a:pt x="2325" y="256594"/>
                </a:lnTo>
                <a:lnTo>
                  <a:pt x="4279" y="262503"/>
                </a:lnTo>
                <a:lnTo>
                  <a:pt x="6533" y="268347"/>
                </a:lnTo>
                <a:lnTo>
                  <a:pt x="8989" y="274148"/>
                </a:lnTo>
                <a:lnTo>
                  <a:pt x="11579" y="279920"/>
                </a:lnTo>
                <a:lnTo>
                  <a:pt x="14456" y="288874"/>
                </a:lnTo>
                <a:lnTo>
                  <a:pt x="15223" y="292595"/>
                </a:lnTo>
                <a:lnTo>
                  <a:pt x="18616" y="299269"/>
                </a:lnTo>
                <a:lnTo>
                  <a:pt x="20854" y="302383"/>
                </a:lnTo>
                <a:lnTo>
                  <a:pt x="24251" y="305411"/>
                </a:lnTo>
                <a:lnTo>
                  <a:pt x="28421" y="308382"/>
                </a:lnTo>
                <a:lnTo>
                  <a:pt x="33106" y="311315"/>
                </a:lnTo>
                <a:lnTo>
                  <a:pt x="37181" y="313271"/>
                </a:lnTo>
                <a:lnTo>
                  <a:pt x="40851" y="314575"/>
                </a:lnTo>
                <a:lnTo>
                  <a:pt x="47469" y="316023"/>
                </a:lnTo>
                <a:lnTo>
                  <a:pt x="53585" y="316667"/>
                </a:lnTo>
                <a:lnTo>
                  <a:pt x="57501" y="316839"/>
                </a:lnTo>
                <a:lnTo>
                  <a:pt x="66934" y="317029"/>
                </a:lnTo>
                <a:lnTo>
                  <a:pt x="82954" y="317137"/>
                </a:lnTo>
                <a:lnTo>
                  <a:pt x="88512" y="316199"/>
                </a:lnTo>
                <a:lnTo>
                  <a:pt x="94121" y="314622"/>
                </a:lnTo>
                <a:lnTo>
                  <a:pt x="99766" y="312618"/>
                </a:lnTo>
                <a:lnTo>
                  <a:pt x="105434" y="310329"/>
                </a:lnTo>
                <a:lnTo>
                  <a:pt x="111118" y="307851"/>
                </a:lnTo>
                <a:lnTo>
                  <a:pt x="122513" y="302557"/>
                </a:lnTo>
                <a:lnTo>
                  <a:pt x="133928" y="297030"/>
                </a:lnTo>
                <a:lnTo>
                  <a:pt x="138686" y="293270"/>
                </a:lnTo>
                <a:lnTo>
                  <a:pt x="142811" y="288858"/>
                </a:lnTo>
                <a:lnTo>
                  <a:pt x="146513" y="284012"/>
                </a:lnTo>
                <a:lnTo>
                  <a:pt x="150887" y="279829"/>
                </a:lnTo>
                <a:lnTo>
                  <a:pt x="155707" y="276087"/>
                </a:lnTo>
                <a:lnTo>
                  <a:pt x="160826" y="272640"/>
                </a:lnTo>
                <a:lnTo>
                  <a:pt x="165191" y="268438"/>
                </a:lnTo>
                <a:lnTo>
                  <a:pt x="169053" y="263731"/>
                </a:lnTo>
                <a:lnTo>
                  <a:pt x="172581" y="258688"/>
                </a:lnTo>
                <a:lnTo>
                  <a:pt x="176837" y="253421"/>
                </a:lnTo>
                <a:lnTo>
                  <a:pt x="181580" y="248005"/>
                </a:lnTo>
                <a:lnTo>
                  <a:pt x="186647" y="242489"/>
                </a:lnTo>
                <a:lnTo>
                  <a:pt x="190025" y="236906"/>
                </a:lnTo>
                <a:lnTo>
                  <a:pt x="192277" y="231280"/>
                </a:lnTo>
                <a:lnTo>
                  <a:pt x="193778" y="225624"/>
                </a:lnTo>
                <a:lnTo>
                  <a:pt x="196684" y="219948"/>
                </a:lnTo>
                <a:lnTo>
                  <a:pt x="200526" y="214260"/>
                </a:lnTo>
                <a:lnTo>
                  <a:pt x="204992" y="208562"/>
                </a:lnTo>
                <a:lnTo>
                  <a:pt x="207970" y="202859"/>
                </a:lnTo>
                <a:lnTo>
                  <a:pt x="209955" y="197151"/>
                </a:lnTo>
                <a:lnTo>
                  <a:pt x="211279" y="191442"/>
                </a:lnTo>
                <a:lnTo>
                  <a:pt x="213114" y="185730"/>
                </a:lnTo>
                <a:lnTo>
                  <a:pt x="215289" y="180017"/>
                </a:lnTo>
                <a:lnTo>
                  <a:pt x="217692" y="174304"/>
                </a:lnTo>
                <a:lnTo>
                  <a:pt x="219294" y="168590"/>
                </a:lnTo>
                <a:lnTo>
                  <a:pt x="220362" y="162876"/>
                </a:lnTo>
                <a:lnTo>
                  <a:pt x="221074" y="157161"/>
                </a:lnTo>
                <a:lnTo>
                  <a:pt x="220596" y="151446"/>
                </a:lnTo>
                <a:lnTo>
                  <a:pt x="219325" y="145732"/>
                </a:lnTo>
                <a:lnTo>
                  <a:pt x="217525" y="140017"/>
                </a:lnTo>
                <a:lnTo>
                  <a:pt x="215373" y="134302"/>
                </a:lnTo>
                <a:lnTo>
                  <a:pt x="212985" y="128587"/>
                </a:lnTo>
                <a:lnTo>
                  <a:pt x="210441" y="122872"/>
                </a:lnTo>
                <a:lnTo>
                  <a:pt x="208745" y="117157"/>
                </a:lnTo>
                <a:lnTo>
                  <a:pt x="207614" y="111442"/>
                </a:lnTo>
                <a:lnTo>
                  <a:pt x="206861" y="105727"/>
                </a:lnTo>
                <a:lnTo>
                  <a:pt x="205406" y="100012"/>
                </a:lnTo>
                <a:lnTo>
                  <a:pt x="203483" y="94297"/>
                </a:lnTo>
                <a:lnTo>
                  <a:pt x="201249" y="88582"/>
                </a:lnTo>
                <a:lnTo>
                  <a:pt x="198807" y="82867"/>
                </a:lnTo>
                <a:lnTo>
                  <a:pt x="193554" y="71437"/>
                </a:lnTo>
                <a:lnTo>
                  <a:pt x="179587" y="42862"/>
                </a:lnTo>
                <a:lnTo>
                  <a:pt x="176746" y="37147"/>
                </a:lnTo>
                <a:lnTo>
                  <a:pt x="172947" y="32384"/>
                </a:lnTo>
                <a:lnTo>
                  <a:pt x="168509" y="28257"/>
                </a:lnTo>
                <a:lnTo>
                  <a:pt x="163645" y="24553"/>
                </a:lnTo>
                <a:lnTo>
                  <a:pt x="158498" y="21131"/>
                </a:lnTo>
                <a:lnTo>
                  <a:pt x="153161" y="17897"/>
                </a:lnTo>
                <a:lnTo>
                  <a:pt x="147699" y="14789"/>
                </a:lnTo>
                <a:lnTo>
                  <a:pt x="143104" y="12716"/>
                </a:lnTo>
                <a:lnTo>
                  <a:pt x="139089" y="11335"/>
                </a:lnTo>
                <a:lnTo>
                  <a:pt x="135459" y="10414"/>
                </a:lnTo>
                <a:lnTo>
                  <a:pt x="131135" y="8848"/>
                </a:lnTo>
                <a:lnTo>
                  <a:pt x="126347" y="6851"/>
                </a:lnTo>
                <a:lnTo>
                  <a:pt x="121249" y="4567"/>
                </a:lnTo>
                <a:lnTo>
                  <a:pt x="115947" y="3045"/>
                </a:lnTo>
                <a:lnTo>
                  <a:pt x="110506" y="2029"/>
                </a:lnTo>
                <a:lnTo>
                  <a:pt x="104974" y="1353"/>
                </a:lnTo>
                <a:lnTo>
                  <a:pt x="100334" y="902"/>
                </a:lnTo>
                <a:lnTo>
                  <a:pt x="96288" y="601"/>
                </a:lnTo>
                <a:lnTo>
                  <a:pt x="92638" y="400"/>
                </a:lnTo>
                <a:lnTo>
                  <a:pt x="83503" y="178"/>
                </a:lnTo>
                <a:lnTo>
                  <a:pt x="44204" y="0"/>
                </a:lnTo>
                <a:lnTo>
                  <a:pt x="43627" y="953"/>
                </a:lnTo>
                <a:lnTo>
                  <a:pt x="42476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14"/>
          <p:cNvSpPr/>
          <p:nvPr/>
        </p:nvSpPr>
        <p:spPr>
          <a:xfrm>
            <a:off x="6046470" y="1105852"/>
            <a:ext cx="34290" cy="94181"/>
          </a:xfrm>
          <a:custGeom>
            <a:avLst/>
            <a:gdLst/>
            <a:ahLst/>
            <a:cxnLst/>
            <a:rect l="0" t="0" r="0" b="0"/>
            <a:pathLst>
              <a:path w="34290" h="94181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8730" y="15181"/>
                </a:lnTo>
                <a:lnTo>
                  <a:pt x="10583" y="17741"/>
                </a:lnTo>
                <a:lnTo>
                  <a:pt x="12770" y="20400"/>
                </a:lnTo>
                <a:lnTo>
                  <a:pt x="14228" y="23125"/>
                </a:lnTo>
                <a:lnTo>
                  <a:pt x="15200" y="25894"/>
                </a:lnTo>
                <a:lnTo>
                  <a:pt x="15849" y="28693"/>
                </a:lnTo>
                <a:lnTo>
                  <a:pt x="16281" y="31511"/>
                </a:lnTo>
                <a:lnTo>
                  <a:pt x="16568" y="34342"/>
                </a:lnTo>
                <a:lnTo>
                  <a:pt x="16761" y="37182"/>
                </a:lnTo>
                <a:lnTo>
                  <a:pt x="17841" y="40981"/>
                </a:lnTo>
                <a:lnTo>
                  <a:pt x="19514" y="45418"/>
                </a:lnTo>
                <a:lnTo>
                  <a:pt x="21582" y="50281"/>
                </a:lnTo>
                <a:lnTo>
                  <a:pt x="22960" y="54476"/>
                </a:lnTo>
                <a:lnTo>
                  <a:pt x="23880" y="58225"/>
                </a:lnTo>
                <a:lnTo>
                  <a:pt x="24491" y="61676"/>
                </a:lnTo>
                <a:lnTo>
                  <a:pt x="24900" y="64930"/>
                </a:lnTo>
                <a:lnTo>
                  <a:pt x="25172" y="68052"/>
                </a:lnTo>
                <a:lnTo>
                  <a:pt x="25354" y="71085"/>
                </a:lnTo>
                <a:lnTo>
                  <a:pt x="25556" y="76996"/>
                </a:lnTo>
                <a:lnTo>
                  <a:pt x="25685" y="84001"/>
                </a:lnTo>
                <a:lnTo>
                  <a:pt x="26648" y="85528"/>
                </a:lnTo>
                <a:lnTo>
                  <a:pt x="28243" y="87499"/>
                </a:lnTo>
                <a:lnTo>
                  <a:pt x="34185" y="94180"/>
                </a:lnTo>
                <a:lnTo>
                  <a:pt x="34243" y="91705"/>
                </a:lnTo>
                <a:lnTo>
                  <a:pt x="34289" y="857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15"/>
          <p:cNvSpPr/>
          <p:nvPr/>
        </p:nvSpPr>
        <p:spPr>
          <a:xfrm>
            <a:off x="6166484" y="1071562"/>
            <a:ext cx="265749" cy="124683"/>
          </a:xfrm>
          <a:custGeom>
            <a:avLst/>
            <a:gdLst/>
            <a:ahLst/>
            <a:cxnLst/>
            <a:rect l="0" t="0" r="0" b="0"/>
            <a:pathLst>
              <a:path w="265749" h="124683">
                <a:moveTo>
                  <a:pt x="0" y="0"/>
                </a:moveTo>
                <a:lnTo>
                  <a:pt x="0" y="80001"/>
                </a:lnTo>
                <a:lnTo>
                  <a:pt x="953" y="82862"/>
                </a:lnTo>
                <a:lnTo>
                  <a:pt x="2541" y="85721"/>
                </a:lnTo>
                <a:lnTo>
                  <a:pt x="8560" y="94278"/>
                </a:lnTo>
                <a:lnTo>
                  <a:pt x="8564" y="94284"/>
                </a:lnTo>
                <a:lnTo>
                  <a:pt x="8572" y="86916"/>
                </a:lnTo>
                <a:lnTo>
                  <a:pt x="11113" y="83714"/>
                </a:lnTo>
                <a:lnTo>
                  <a:pt x="13124" y="81527"/>
                </a:lnTo>
                <a:lnTo>
                  <a:pt x="14465" y="79116"/>
                </a:lnTo>
                <a:lnTo>
                  <a:pt x="15358" y="76557"/>
                </a:lnTo>
                <a:lnTo>
                  <a:pt x="15954" y="73898"/>
                </a:lnTo>
                <a:lnTo>
                  <a:pt x="17304" y="70220"/>
                </a:lnTo>
                <a:lnTo>
                  <a:pt x="19156" y="65864"/>
                </a:lnTo>
                <a:lnTo>
                  <a:pt x="21343" y="61054"/>
                </a:lnTo>
                <a:lnTo>
                  <a:pt x="23754" y="56895"/>
                </a:lnTo>
                <a:lnTo>
                  <a:pt x="26314" y="53170"/>
                </a:lnTo>
                <a:lnTo>
                  <a:pt x="28973" y="49734"/>
                </a:lnTo>
                <a:lnTo>
                  <a:pt x="32650" y="46491"/>
                </a:lnTo>
                <a:lnTo>
                  <a:pt x="37007" y="43377"/>
                </a:lnTo>
                <a:lnTo>
                  <a:pt x="41816" y="40348"/>
                </a:lnTo>
                <a:lnTo>
                  <a:pt x="45976" y="37376"/>
                </a:lnTo>
                <a:lnTo>
                  <a:pt x="49700" y="34442"/>
                </a:lnTo>
                <a:lnTo>
                  <a:pt x="53136" y="31534"/>
                </a:lnTo>
                <a:lnTo>
                  <a:pt x="57332" y="29595"/>
                </a:lnTo>
                <a:lnTo>
                  <a:pt x="62034" y="28303"/>
                </a:lnTo>
                <a:lnTo>
                  <a:pt x="67074" y="27441"/>
                </a:lnTo>
                <a:lnTo>
                  <a:pt x="75214" y="23943"/>
                </a:lnTo>
                <a:lnTo>
                  <a:pt x="82006" y="20167"/>
                </a:lnTo>
                <a:lnTo>
                  <a:pt x="88200" y="18488"/>
                </a:lnTo>
                <a:lnTo>
                  <a:pt x="92138" y="18040"/>
                </a:lnTo>
                <a:lnTo>
                  <a:pt x="96668" y="17742"/>
                </a:lnTo>
                <a:lnTo>
                  <a:pt x="101593" y="17543"/>
                </a:lnTo>
                <a:lnTo>
                  <a:pt x="105829" y="18363"/>
                </a:lnTo>
                <a:lnTo>
                  <a:pt x="113076" y="21814"/>
                </a:lnTo>
                <a:lnTo>
                  <a:pt x="117959" y="24561"/>
                </a:lnTo>
                <a:lnTo>
                  <a:pt x="121642" y="27743"/>
                </a:lnTo>
                <a:lnTo>
                  <a:pt x="123957" y="29926"/>
                </a:lnTo>
                <a:lnTo>
                  <a:pt x="125500" y="33285"/>
                </a:lnTo>
                <a:lnTo>
                  <a:pt x="126530" y="37430"/>
                </a:lnTo>
                <a:lnTo>
                  <a:pt x="127216" y="42098"/>
                </a:lnTo>
                <a:lnTo>
                  <a:pt x="127674" y="46163"/>
                </a:lnTo>
                <a:lnTo>
                  <a:pt x="127979" y="49825"/>
                </a:lnTo>
                <a:lnTo>
                  <a:pt x="128181" y="53220"/>
                </a:lnTo>
                <a:lnTo>
                  <a:pt x="128408" y="62071"/>
                </a:lnTo>
                <a:lnTo>
                  <a:pt x="128468" y="67098"/>
                </a:lnTo>
                <a:lnTo>
                  <a:pt x="129460" y="71402"/>
                </a:lnTo>
                <a:lnTo>
                  <a:pt x="131075" y="75224"/>
                </a:lnTo>
                <a:lnTo>
                  <a:pt x="133103" y="78724"/>
                </a:lnTo>
                <a:lnTo>
                  <a:pt x="134455" y="82963"/>
                </a:lnTo>
                <a:lnTo>
                  <a:pt x="135358" y="87693"/>
                </a:lnTo>
                <a:lnTo>
                  <a:pt x="135959" y="92752"/>
                </a:lnTo>
                <a:lnTo>
                  <a:pt x="137312" y="97077"/>
                </a:lnTo>
                <a:lnTo>
                  <a:pt x="139167" y="100913"/>
                </a:lnTo>
                <a:lnTo>
                  <a:pt x="144436" y="109363"/>
                </a:lnTo>
                <a:lnTo>
                  <a:pt x="147697" y="113058"/>
                </a:lnTo>
                <a:lnTo>
                  <a:pt x="149899" y="115377"/>
                </a:lnTo>
                <a:lnTo>
                  <a:pt x="152321" y="116923"/>
                </a:lnTo>
                <a:lnTo>
                  <a:pt x="160279" y="120051"/>
                </a:lnTo>
                <a:lnTo>
                  <a:pt x="163051" y="121944"/>
                </a:lnTo>
                <a:lnTo>
                  <a:pt x="165850" y="124159"/>
                </a:lnTo>
                <a:lnTo>
                  <a:pt x="168670" y="124682"/>
                </a:lnTo>
                <a:lnTo>
                  <a:pt x="171502" y="124079"/>
                </a:lnTo>
                <a:lnTo>
                  <a:pt x="174342" y="122725"/>
                </a:lnTo>
                <a:lnTo>
                  <a:pt x="182578" y="121219"/>
                </a:lnTo>
                <a:lnTo>
                  <a:pt x="187441" y="120818"/>
                </a:lnTo>
                <a:lnTo>
                  <a:pt x="191636" y="119598"/>
                </a:lnTo>
                <a:lnTo>
                  <a:pt x="198837" y="115702"/>
                </a:lnTo>
                <a:lnTo>
                  <a:pt x="203043" y="113330"/>
                </a:lnTo>
                <a:lnTo>
                  <a:pt x="212797" y="108154"/>
                </a:lnTo>
                <a:lnTo>
                  <a:pt x="228998" y="99885"/>
                </a:lnTo>
                <a:lnTo>
                  <a:pt x="233628" y="97070"/>
                </a:lnTo>
                <a:lnTo>
                  <a:pt x="237667" y="94241"/>
                </a:lnTo>
                <a:lnTo>
                  <a:pt x="241312" y="91402"/>
                </a:lnTo>
                <a:lnTo>
                  <a:pt x="244695" y="88557"/>
                </a:lnTo>
                <a:lnTo>
                  <a:pt x="247903" y="85708"/>
                </a:lnTo>
                <a:lnTo>
                  <a:pt x="254007" y="80002"/>
                </a:lnTo>
                <a:lnTo>
                  <a:pt x="264014" y="70272"/>
                </a:lnTo>
                <a:lnTo>
                  <a:pt x="264592" y="68756"/>
                </a:lnTo>
                <a:lnTo>
                  <a:pt x="264977" y="66792"/>
                </a:lnTo>
                <a:lnTo>
                  <a:pt x="265748" y="600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16"/>
          <p:cNvSpPr/>
          <p:nvPr/>
        </p:nvSpPr>
        <p:spPr>
          <a:xfrm>
            <a:off x="5386387" y="1363027"/>
            <a:ext cx="17146" cy="291466"/>
          </a:xfrm>
          <a:custGeom>
            <a:avLst/>
            <a:gdLst/>
            <a:ahLst/>
            <a:cxnLst/>
            <a:rect l="0" t="0" r="0" b="0"/>
            <a:pathLst>
              <a:path w="17146" h="291466">
                <a:moveTo>
                  <a:pt x="0" y="0"/>
                </a:moveTo>
                <a:lnTo>
                  <a:pt x="0" y="267988"/>
                </a:lnTo>
                <a:lnTo>
                  <a:pt x="953" y="271051"/>
                </a:lnTo>
                <a:lnTo>
                  <a:pt x="2540" y="274046"/>
                </a:lnTo>
                <a:lnTo>
                  <a:pt x="7381" y="281145"/>
                </a:lnTo>
                <a:lnTo>
                  <a:pt x="8730" y="282680"/>
                </a:lnTo>
                <a:lnTo>
                  <a:pt x="17145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17"/>
          <p:cNvSpPr/>
          <p:nvPr/>
        </p:nvSpPr>
        <p:spPr>
          <a:xfrm>
            <a:off x="5506510" y="1354486"/>
            <a:ext cx="187952" cy="298301"/>
          </a:xfrm>
          <a:custGeom>
            <a:avLst/>
            <a:gdLst/>
            <a:ahLst/>
            <a:cxnLst/>
            <a:rect l="0" t="0" r="0" b="0"/>
            <a:pathLst>
              <a:path w="187952" h="298301">
                <a:moveTo>
                  <a:pt x="42755" y="8541"/>
                </a:moveTo>
                <a:lnTo>
                  <a:pt x="42755" y="322"/>
                </a:lnTo>
                <a:lnTo>
                  <a:pt x="38204" y="73"/>
                </a:lnTo>
                <a:lnTo>
                  <a:pt x="35373" y="0"/>
                </a:lnTo>
                <a:lnTo>
                  <a:pt x="34976" y="942"/>
                </a:lnTo>
                <a:lnTo>
                  <a:pt x="34535" y="4529"/>
                </a:lnTo>
                <a:lnTo>
                  <a:pt x="31799" y="11838"/>
                </a:lnTo>
                <a:lnTo>
                  <a:pt x="27408" y="20484"/>
                </a:lnTo>
                <a:lnTo>
                  <a:pt x="22281" y="27502"/>
                </a:lnTo>
                <a:lnTo>
                  <a:pt x="20533" y="31659"/>
                </a:lnTo>
                <a:lnTo>
                  <a:pt x="19368" y="36335"/>
                </a:lnTo>
                <a:lnTo>
                  <a:pt x="18591" y="41358"/>
                </a:lnTo>
                <a:lnTo>
                  <a:pt x="17121" y="46612"/>
                </a:lnTo>
                <a:lnTo>
                  <a:pt x="15188" y="52019"/>
                </a:lnTo>
                <a:lnTo>
                  <a:pt x="12947" y="57529"/>
                </a:lnTo>
                <a:lnTo>
                  <a:pt x="11453" y="64060"/>
                </a:lnTo>
                <a:lnTo>
                  <a:pt x="10457" y="71271"/>
                </a:lnTo>
                <a:lnTo>
                  <a:pt x="9792" y="78936"/>
                </a:lnTo>
                <a:lnTo>
                  <a:pt x="9350" y="85951"/>
                </a:lnTo>
                <a:lnTo>
                  <a:pt x="8858" y="98825"/>
                </a:lnTo>
                <a:lnTo>
                  <a:pt x="7774" y="104926"/>
                </a:lnTo>
                <a:lnTo>
                  <a:pt x="6100" y="110898"/>
                </a:lnTo>
                <a:lnTo>
                  <a:pt x="4030" y="116784"/>
                </a:lnTo>
                <a:lnTo>
                  <a:pt x="2651" y="123565"/>
                </a:lnTo>
                <a:lnTo>
                  <a:pt x="1731" y="130944"/>
                </a:lnTo>
                <a:lnTo>
                  <a:pt x="1118" y="138720"/>
                </a:lnTo>
                <a:lnTo>
                  <a:pt x="710" y="145810"/>
                </a:lnTo>
                <a:lnTo>
                  <a:pt x="256" y="158767"/>
                </a:lnTo>
                <a:lnTo>
                  <a:pt x="0" y="181322"/>
                </a:lnTo>
                <a:lnTo>
                  <a:pt x="917" y="188499"/>
                </a:lnTo>
                <a:lnTo>
                  <a:pt x="2480" y="195188"/>
                </a:lnTo>
                <a:lnTo>
                  <a:pt x="4475" y="201552"/>
                </a:lnTo>
                <a:lnTo>
                  <a:pt x="5805" y="207700"/>
                </a:lnTo>
                <a:lnTo>
                  <a:pt x="6691" y="213704"/>
                </a:lnTo>
                <a:lnTo>
                  <a:pt x="7282" y="219611"/>
                </a:lnTo>
                <a:lnTo>
                  <a:pt x="8629" y="225454"/>
                </a:lnTo>
                <a:lnTo>
                  <a:pt x="10479" y="231255"/>
                </a:lnTo>
                <a:lnTo>
                  <a:pt x="12665" y="237027"/>
                </a:lnTo>
                <a:lnTo>
                  <a:pt x="15075" y="242780"/>
                </a:lnTo>
                <a:lnTo>
                  <a:pt x="17634" y="248520"/>
                </a:lnTo>
                <a:lnTo>
                  <a:pt x="20292" y="254252"/>
                </a:lnTo>
                <a:lnTo>
                  <a:pt x="25786" y="263161"/>
                </a:lnTo>
                <a:lnTo>
                  <a:pt x="31403" y="270296"/>
                </a:lnTo>
                <a:lnTo>
                  <a:pt x="37074" y="276641"/>
                </a:lnTo>
                <a:lnTo>
                  <a:pt x="42770" y="282637"/>
                </a:lnTo>
                <a:lnTo>
                  <a:pt x="54187" y="294247"/>
                </a:lnTo>
                <a:lnTo>
                  <a:pt x="57996" y="296166"/>
                </a:lnTo>
                <a:lnTo>
                  <a:pt x="62441" y="297446"/>
                </a:lnTo>
                <a:lnTo>
                  <a:pt x="67309" y="298300"/>
                </a:lnTo>
                <a:lnTo>
                  <a:pt x="71507" y="297916"/>
                </a:lnTo>
                <a:lnTo>
                  <a:pt x="75258" y="296708"/>
                </a:lnTo>
                <a:lnTo>
                  <a:pt x="78711" y="294950"/>
                </a:lnTo>
                <a:lnTo>
                  <a:pt x="81965" y="293778"/>
                </a:lnTo>
                <a:lnTo>
                  <a:pt x="85087" y="292996"/>
                </a:lnTo>
                <a:lnTo>
                  <a:pt x="88122" y="292475"/>
                </a:lnTo>
                <a:lnTo>
                  <a:pt x="92049" y="291176"/>
                </a:lnTo>
                <a:lnTo>
                  <a:pt x="96573" y="289357"/>
                </a:lnTo>
                <a:lnTo>
                  <a:pt x="101493" y="287191"/>
                </a:lnTo>
                <a:lnTo>
                  <a:pt x="106679" y="283843"/>
                </a:lnTo>
                <a:lnTo>
                  <a:pt x="112041" y="279706"/>
                </a:lnTo>
                <a:lnTo>
                  <a:pt x="117520" y="275043"/>
                </a:lnTo>
                <a:lnTo>
                  <a:pt x="123078" y="270029"/>
                </a:lnTo>
                <a:lnTo>
                  <a:pt x="134334" y="259378"/>
                </a:lnTo>
                <a:lnTo>
                  <a:pt x="139050" y="253870"/>
                </a:lnTo>
                <a:lnTo>
                  <a:pt x="143147" y="248294"/>
                </a:lnTo>
                <a:lnTo>
                  <a:pt x="146830" y="242671"/>
                </a:lnTo>
                <a:lnTo>
                  <a:pt x="151191" y="237018"/>
                </a:lnTo>
                <a:lnTo>
                  <a:pt x="156003" y="231344"/>
                </a:lnTo>
                <a:lnTo>
                  <a:pt x="161116" y="225656"/>
                </a:lnTo>
                <a:lnTo>
                  <a:pt x="165477" y="219007"/>
                </a:lnTo>
                <a:lnTo>
                  <a:pt x="169337" y="211717"/>
                </a:lnTo>
                <a:lnTo>
                  <a:pt x="176166" y="196949"/>
                </a:lnTo>
                <a:lnTo>
                  <a:pt x="182376" y="184035"/>
                </a:lnTo>
                <a:lnTo>
                  <a:pt x="184413" y="176972"/>
                </a:lnTo>
                <a:lnTo>
                  <a:pt x="185771" y="169406"/>
                </a:lnTo>
                <a:lnTo>
                  <a:pt x="186676" y="161504"/>
                </a:lnTo>
                <a:lnTo>
                  <a:pt x="187280" y="154332"/>
                </a:lnTo>
                <a:lnTo>
                  <a:pt x="187682" y="147645"/>
                </a:lnTo>
                <a:lnTo>
                  <a:pt x="187951" y="141282"/>
                </a:lnTo>
                <a:lnTo>
                  <a:pt x="187177" y="134182"/>
                </a:lnTo>
                <a:lnTo>
                  <a:pt x="185709" y="126592"/>
                </a:lnTo>
                <a:lnTo>
                  <a:pt x="183777" y="118674"/>
                </a:lnTo>
                <a:lnTo>
                  <a:pt x="182490" y="111491"/>
                </a:lnTo>
                <a:lnTo>
                  <a:pt x="181631" y="104797"/>
                </a:lnTo>
                <a:lnTo>
                  <a:pt x="181059" y="98429"/>
                </a:lnTo>
                <a:lnTo>
                  <a:pt x="178772" y="92279"/>
                </a:lnTo>
                <a:lnTo>
                  <a:pt x="175343" y="86274"/>
                </a:lnTo>
                <a:lnTo>
                  <a:pt x="171152" y="80365"/>
                </a:lnTo>
                <a:lnTo>
                  <a:pt x="166453" y="75474"/>
                </a:lnTo>
                <a:lnTo>
                  <a:pt x="161415" y="71260"/>
                </a:lnTo>
                <a:lnTo>
                  <a:pt x="156152" y="67499"/>
                </a:lnTo>
                <a:lnTo>
                  <a:pt x="151690" y="64039"/>
                </a:lnTo>
                <a:lnTo>
                  <a:pt x="147763" y="60780"/>
                </a:lnTo>
                <a:lnTo>
                  <a:pt x="144193" y="57654"/>
                </a:lnTo>
                <a:lnTo>
                  <a:pt x="139908" y="54618"/>
                </a:lnTo>
                <a:lnTo>
                  <a:pt x="135146" y="51642"/>
                </a:lnTo>
                <a:lnTo>
                  <a:pt x="130066" y="48705"/>
                </a:lnTo>
                <a:lnTo>
                  <a:pt x="123822" y="45794"/>
                </a:lnTo>
                <a:lnTo>
                  <a:pt x="116802" y="42902"/>
                </a:lnTo>
                <a:lnTo>
                  <a:pt x="109265" y="40021"/>
                </a:lnTo>
                <a:lnTo>
                  <a:pt x="103287" y="38100"/>
                </a:lnTo>
                <a:lnTo>
                  <a:pt x="98350" y="36819"/>
                </a:lnTo>
                <a:lnTo>
                  <a:pt x="94106" y="35966"/>
                </a:lnTo>
                <a:lnTo>
                  <a:pt x="89371" y="35397"/>
                </a:lnTo>
                <a:lnTo>
                  <a:pt x="84310" y="35017"/>
                </a:lnTo>
                <a:lnTo>
                  <a:pt x="71600" y="34408"/>
                </a:lnTo>
                <a:lnTo>
                  <a:pt x="67323" y="34325"/>
                </a:lnTo>
                <a:lnTo>
                  <a:pt x="59899" y="342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8"/>
          <p:cNvSpPr/>
          <p:nvPr/>
        </p:nvSpPr>
        <p:spPr>
          <a:xfrm>
            <a:off x="5857875" y="1450092"/>
            <a:ext cx="154305" cy="183265"/>
          </a:xfrm>
          <a:custGeom>
            <a:avLst/>
            <a:gdLst/>
            <a:ahLst/>
            <a:cxnLst/>
            <a:rect l="0" t="0" r="0" b="0"/>
            <a:pathLst>
              <a:path w="154305" h="183265">
                <a:moveTo>
                  <a:pt x="0" y="84385"/>
                </a:moveTo>
                <a:lnTo>
                  <a:pt x="28619" y="84385"/>
                </a:lnTo>
                <a:lnTo>
                  <a:pt x="31462" y="83433"/>
                </a:lnTo>
                <a:lnTo>
                  <a:pt x="34309" y="81845"/>
                </a:lnTo>
                <a:lnTo>
                  <a:pt x="37160" y="79834"/>
                </a:lnTo>
                <a:lnTo>
                  <a:pt x="40013" y="77541"/>
                </a:lnTo>
                <a:lnTo>
                  <a:pt x="42868" y="75060"/>
                </a:lnTo>
                <a:lnTo>
                  <a:pt x="45723" y="72453"/>
                </a:lnTo>
                <a:lnTo>
                  <a:pt x="51437" y="67017"/>
                </a:lnTo>
                <a:lnTo>
                  <a:pt x="62865" y="55766"/>
                </a:lnTo>
                <a:lnTo>
                  <a:pt x="66675" y="52923"/>
                </a:lnTo>
                <a:lnTo>
                  <a:pt x="71120" y="50076"/>
                </a:lnTo>
                <a:lnTo>
                  <a:pt x="75988" y="47225"/>
                </a:lnTo>
                <a:lnTo>
                  <a:pt x="79233" y="44371"/>
                </a:lnTo>
                <a:lnTo>
                  <a:pt x="81397" y="41517"/>
                </a:lnTo>
                <a:lnTo>
                  <a:pt x="84754" y="35805"/>
                </a:lnTo>
                <a:lnTo>
                  <a:pt x="89420" y="30091"/>
                </a:lnTo>
                <a:lnTo>
                  <a:pt x="91046" y="27234"/>
                </a:lnTo>
                <a:lnTo>
                  <a:pt x="92852" y="21520"/>
                </a:lnTo>
                <a:lnTo>
                  <a:pt x="93655" y="15805"/>
                </a:lnTo>
                <a:lnTo>
                  <a:pt x="94170" y="8926"/>
                </a:lnTo>
                <a:lnTo>
                  <a:pt x="94241" y="5445"/>
                </a:lnTo>
                <a:lnTo>
                  <a:pt x="94259" y="3183"/>
                </a:lnTo>
                <a:lnTo>
                  <a:pt x="93320" y="1676"/>
                </a:lnTo>
                <a:lnTo>
                  <a:pt x="91740" y="670"/>
                </a:lnTo>
                <a:lnTo>
                  <a:pt x="89735" y="0"/>
                </a:lnTo>
                <a:lnTo>
                  <a:pt x="87446" y="506"/>
                </a:lnTo>
                <a:lnTo>
                  <a:pt x="84967" y="1796"/>
                </a:lnTo>
                <a:lnTo>
                  <a:pt x="82362" y="3608"/>
                </a:lnTo>
                <a:lnTo>
                  <a:pt x="78720" y="4816"/>
                </a:lnTo>
                <a:lnTo>
                  <a:pt x="74388" y="5622"/>
                </a:lnTo>
                <a:lnTo>
                  <a:pt x="69594" y="6159"/>
                </a:lnTo>
                <a:lnTo>
                  <a:pt x="65446" y="8422"/>
                </a:lnTo>
                <a:lnTo>
                  <a:pt x="61728" y="11835"/>
                </a:lnTo>
                <a:lnTo>
                  <a:pt x="58297" y="16016"/>
                </a:lnTo>
                <a:lnTo>
                  <a:pt x="55057" y="19756"/>
                </a:lnTo>
                <a:lnTo>
                  <a:pt x="51945" y="23201"/>
                </a:lnTo>
                <a:lnTo>
                  <a:pt x="45946" y="29570"/>
                </a:lnTo>
                <a:lnTo>
                  <a:pt x="40105" y="35575"/>
                </a:lnTo>
                <a:lnTo>
                  <a:pt x="37214" y="39463"/>
                </a:lnTo>
                <a:lnTo>
                  <a:pt x="34335" y="43959"/>
                </a:lnTo>
                <a:lnTo>
                  <a:pt x="31462" y="48862"/>
                </a:lnTo>
                <a:lnTo>
                  <a:pt x="28594" y="53083"/>
                </a:lnTo>
                <a:lnTo>
                  <a:pt x="25730" y="56850"/>
                </a:lnTo>
                <a:lnTo>
                  <a:pt x="22869" y="60313"/>
                </a:lnTo>
                <a:lnTo>
                  <a:pt x="20960" y="64527"/>
                </a:lnTo>
                <a:lnTo>
                  <a:pt x="19688" y="69241"/>
                </a:lnTo>
                <a:lnTo>
                  <a:pt x="18841" y="74289"/>
                </a:lnTo>
                <a:lnTo>
                  <a:pt x="18275" y="79560"/>
                </a:lnTo>
                <a:lnTo>
                  <a:pt x="17898" y="84978"/>
                </a:lnTo>
                <a:lnTo>
                  <a:pt x="17647" y="90495"/>
                </a:lnTo>
                <a:lnTo>
                  <a:pt x="17368" y="101706"/>
                </a:lnTo>
                <a:lnTo>
                  <a:pt x="17294" y="107362"/>
                </a:lnTo>
                <a:lnTo>
                  <a:pt x="18196" y="113038"/>
                </a:lnTo>
                <a:lnTo>
                  <a:pt x="19751" y="118727"/>
                </a:lnTo>
                <a:lnTo>
                  <a:pt x="21739" y="124425"/>
                </a:lnTo>
                <a:lnTo>
                  <a:pt x="23065" y="129176"/>
                </a:lnTo>
                <a:lnTo>
                  <a:pt x="23950" y="133295"/>
                </a:lnTo>
                <a:lnTo>
                  <a:pt x="24539" y="136995"/>
                </a:lnTo>
                <a:lnTo>
                  <a:pt x="25884" y="141366"/>
                </a:lnTo>
                <a:lnTo>
                  <a:pt x="27733" y="146185"/>
                </a:lnTo>
                <a:lnTo>
                  <a:pt x="29919" y="151302"/>
                </a:lnTo>
                <a:lnTo>
                  <a:pt x="32328" y="155666"/>
                </a:lnTo>
                <a:lnTo>
                  <a:pt x="34887" y="159528"/>
                </a:lnTo>
                <a:lnTo>
                  <a:pt x="37546" y="163056"/>
                </a:lnTo>
                <a:lnTo>
                  <a:pt x="40270" y="166360"/>
                </a:lnTo>
                <a:lnTo>
                  <a:pt x="43040" y="169515"/>
                </a:lnTo>
                <a:lnTo>
                  <a:pt x="45837" y="172571"/>
                </a:lnTo>
                <a:lnTo>
                  <a:pt x="49608" y="174608"/>
                </a:lnTo>
                <a:lnTo>
                  <a:pt x="54027" y="175966"/>
                </a:lnTo>
                <a:lnTo>
                  <a:pt x="58878" y="176872"/>
                </a:lnTo>
                <a:lnTo>
                  <a:pt x="64017" y="178428"/>
                </a:lnTo>
                <a:lnTo>
                  <a:pt x="69348" y="180418"/>
                </a:lnTo>
                <a:lnTo>
                  <a:pt x="74807" y="182697"/>
                </a:lnTo>
                <a:lnTo>
                  <a:pt x="79399" y="183264"/>
                </a:lnTo>
                <a:lnTo>
                  <a:pt x="83412" y="182689"/>
                </a:lnTo>
                <a:lnTo>
                  <a:pt x="87040" y="181354"/>
                </a:lnTo>
                <a:lnTo>
                  <a:pt x="91364" y="180463"/>
                </a:lnTo>
                <a:lnTo>
                  <a:pt x="96152" y="179870"/>
                </a:lnTo>
                <a:lnTo>
                  <a:pt x="101248" y="179474"/>
                </a:lnTo>
                <a:lnTo>
                  <a:pt x="106552" y="178258"/>
                </a:lnTo>
                <a:lnTo>
                  <a:pt x="111992" y="176494"/>
                </a:lnTo>
                <a:lnTo>
                  <a:pt x="117523" y="174366"/>
                </a:lnTo>
                <a:lnTo>
                  <a:pt x="123116" y="172947"/>
                </a:lnTo>
                <a:lnTo>
                  <a:pt x="128750" y="172002"/>
                </a:lnTo>
                <a:lnTo>
                  <a:pt x="134410" y="171371"/>
                </a:lnTo>
                <a:lnTo>
                  <a:pt x="139137" y="169998"/>
                </a:lnTo>
                <a:lnTo>
                  <a:pt x="143240" y="168131"/>
                </a:lnTo>
                <a:lnTo>
                  <a:pt x="154304" y="1615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9"/>
          <p:cNvSpPr/>
          <p:nvPr/>
        </p:nvSpPr>
        <p:spPr>
          <a:xfrm>
            <a:off x="6063615" y="1474469"/>
            <a:ext cx="188595" cy="120017"/>
          </a:xfrm>
          <a:custGeom>
            <a:avLst/>
            <a:gdLst/>
            <a:ahLst/>
            <a:cxnLst/>
            <a:rect l="0" t="0" r="0" b="0"/>
            <a:pathLst>
              <a:path w="188595" h="120017">
                <a:moveTo>
                  <a:pt x="0" y="0"/>
                </a:moveTo>
                <a:lnTo>
                  <a:pt x="12770" y="12771"/>
                </a:lnTo>
                <a:lnTo>
                  <a:pt x="16133" y="15181"/>
                </a:lnTo>
                <a:lnTo>
                  <a:pt x="20280" y="17741"/>
                </a:lnTo>
                <a:lnTo>
                  <a:pt x="24950" y="20400"/>
                </a:lnTo>
                <a:lnTo>
                  <a:pt x="35219" y="25894"/>
                </a:lnTo>
                <a:lnTo>
                  <a:pt x="91456" y="54296"/>
                </a:lnTo>
                <a:lnTo>
                  <a:pt x="97165" y="58105"/>
                </a:lnTo>
                <a:lnTo>
                  <a:pt x="102877" y="62549"/>
                </a:lnTo>
                <a:lnTo>
                  <a:pt x="108590" y="67417"/>
                </a:lnTo>
                <a:lnTo>
                  <a:pt x="114303" y="71615"/>
                </a:lnTo>
                <a:lnTo>
                  <a:pt x="120017" y="75366"/>
                </a:lnTo>
                <a:lnTo>
                  <a:pt x="125731" y="78819"/>
                </a:lnTo>
                <a:lnTo>
                  <a:pt x="130493" y="82074"/>
                </a:lnTo>
                <a:lnTo>
                  <a:pt x="134620" y="85196"/>
                </a:lnTo>
                <a:lnTo>
                  <a:pt x="138324" y="88230"/>
                </a:lnTo>
                <a:lnTo>
                  <a:pt x="142698" y="90253"/>
                </a:lnTo>
                <a:lnTo>
                  <a:pt x="147520" y="91601"/>
                </a:lnTo>
                <a:lnTo>
                  <a:pt x="152639" y="92500"/>
                </a:lnTo>
                <a:lnTo>
                  <a:pt x="157004" y="94052"/>
                </a:lnTo>
                <a:lnTo>
                  <a:pt x="160867" y="96039"/>
                </a:lnTo>
                <a:lnTo>
                  <a:pt x="164394" y="98316"/>
                </a:lnTo>
                <a:lnTo>
                  <a:pt x="167698" y="100787"/>
                </a:lnTo>
                <a:lnTo>
                  <a:pt x="170854" y="103386"/>
                </a:lnTo>
                <a:lnTo>
                  <a:pt x="173910" y="106072"/>
                </a:lnTo>
                <a:lnTo>
                  <a:pt x="176900" y="108815"/>
                </a:lnTo>
                <a:lnTo>
                  <a:pt x="188594" y="1200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20"/>
          <p:cNvSpPr/>
          <p:nvPr/>
        </p:nvSpPr>
        <p:spPr>
          <a:xfrm>
            <a:off x="6029325" y="1448752"/>
            <a:ext cx="214313" cy="162879"/>
          </a:xfrm>
          <a:custGeom>
            <a:avLst/>
            <a:gdLst/>
            <a:ahLst/>
            <a:cxnLst/>
            <a:rect l="0" t="0" r="0" b="0"/>
            <a:pathLst>
              <a:path w="214313" h="162879">
                <a:moveTo>
                  <a:pt x="214312" y="0"/>
                </a:moveTo>
                <a:lnTo>
                  <a:pt x="206931" y="0"/>
                </a:lnTo>
                <a:lnTo>
                  <a:pt x="201542" y="4551"/>
                </a:lnTo>
                <a:lnTo>
                  <a:pt x="189362" y="16483"/>
                </a:lnTo>
                <a:lnTo>
                  <a:pt x="184343" y="20513"/>
                </a:lnTo>
                <a:lnTo>
                  <a:pt x="179093" y="24153"/>
                </a:lnTo>
                <a:lnTo>
                  <a:pt x="167227" y="31690"/>
                </a:lnTo>
                <a:lnTo>
                  <a:pt x="77103" y="91476"/>
                </a:lnTo>
                <a:lnTo>
                  <a:pt x="69500" y="97179"/>
                </a:lnTo>
                <a:lnTo>
                  <a:pt x="62525" y="102886"/>
                </a:lnTo>
                <a:lnTo>
                  <a:pt x="50649" y="113355"/>
                </a:lnTo>
                <a:lnTo>
                  <a:pt x="42195" y="121182"/>
                </a:lnTo>
                <a:lnTo>
                  <a:pt x="23116" y="139860"/>
                </a:lnTo>
                <a:lnTo>
                  <a:pt x="15671" y="147250"/>
                </a:lnTo>
                <a:lnTo>
                  <a:pt x="12352" y="149602"/>
                </a:lnTo>
                <a:lnTo>
                  <a:pt x="6125" y="152215"/>
                </a:lnTo>
                <a:lnTo>
                  <a:pt x="4083" y="153864"/>
                </a:lnTo>
                <a:lnTo>
                  <a:pt x="2722" y="155916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1"/>
          <p:cNvSpPr/>
          <p:nvPr/>
        </p:nvSpPr>
        <p:spPr>
          <a:xfrm>
            <a:off x="7315200" y="1285875"/>
            <a:ext cx="60008" cy="351473"/>
          </a:xfrm>
          <a:custGeom>
            <a:avLst/>
            <a:gdLst/>
            <a:ahLst/>
            <a:cxnLst/>
            <a:rect l="0" t="0" r="0" b="0"/>
            <a:pathLst>
              <a:path w="60008" h="351473">
                <a:moveTo>
                  <a:pt x="0" y="0"/>
                </a:moveTo>
                <a:lnTo>
                  <a:pt x="0" y="83267"/>
                </a:lnTo>
                <a:lnTo>
                  <a:pt x="952" y="88849"/>
                </a:lnTo>
                <a:lnTo>
                  <a:pt x="2540" y="94475"/>
                </a:lnTo>
                <a:lnTo>
                  <a:pt x="4550" y="100131"/>
                </a:lnTo>
                <a:lnTo>
                  <a:pt x="4939" y="105806"/>
                </a:lnTo>
                <a:lnTo>
                  <a:pt x="4245" y="111495"/>
                </a:lnTo>
                <a:lnTo>
                  <a:pt x="2830" y="117192"/>
                </a:lnTo>
                <a:lnTo>
                  <a:pt x="1886" y="123848"/>
                </a:lnTo>
                <a:lnTo>
                  <a:pt x="1258" y="131143"/>
                </a:lnTo>
                <a:lnTo>
                  <a:pt x="837" y="138863"/>
                </a:lnTo>
                <a:lnTo>
                  <a:pt x="1511" y="145915"/>
                </a:lnTo>
                <a:lnTo>
                  <a:pt x="2913" y="152522"/>
                </a:lnTo>
                <a:lnTo>
                  <a:pt x="4798" y="158831"/>
                </a:lnTo>
                <a:lnTo>
                  <a:pt x="6056" y="164942"/>
                </a:lnTo>
                <a:lnTo>
                  <a:pt x="6895" y="170921"/>
                </a:lnTo>
                <a:lnTo>
                  <a:pt x="7454" y="176812"/>
                </a:lnTo>
                <a:lnTo>
                  <a:pt x="7827" y="183597"/>
                </a:lnTo>
                <a:lnTo>
                  <a:pt x="8241" y="198756"/>
                </a:lnTo>
                <a:lnTo>
                  <a:pt x="9304" y="205846"/>
                </a:lnTo>
                <a:lnTo>
                  <a:pt x="10965" y="212478"/>
                </a:lnTo>
                <a:lnTo>
                  <a:pt x="13025" y="218805"/>
                </a:lnTo>
                <a:lnTo>
                  <a:pt x="14398" y="224927"/>
                </a:lnTo>
                <a:lnTo>
                  <a:pt x="15314" y="230914"/>
                </a:lnTo>
                <a:lnTo>
                  <a:pt x="15924" y="236810"/>
                </a:lnTo>
                <a:lnTo>
                  <a:pt x="17284" y="243598"/>
                </a:lnTo>
                <a:lnTo>
                  <a:pt x="19143" y="250981"/>
                </a:lnTo>
                <a:lnTo>
                  <a:pt x="21334" y="258761"/>
                </a:lnTo>
                <a:lnTo>
                  <a:pt x="22795" y="264899"/>
                </a:lnTo>
                <a:lnTo>
                  <a:pt x="24418" y="274260"/>
                </a:lnTo>
                <a:lnTo>
                  <a:pt x="25804" y="279043"/>
                </a:lnTo>
                <a:lnTo>
                  <a:pt x="27680" y="284136"/>
                </a:lnTo>
                <a:lnTo>
                  <a:pt x="29883" y="289436"/>
                </a:lnTo>
                <a:lnTo>
                  <a:pt x="31352" y="294875"/>
                </a:lnTo>
                <a:lnTo>
                  <a:pt x="32331" y="300405"/>
                </a:lnTo>
                <a:lnTo>
                  <a:pt x="32984" y="305998"/>
                </a:lnTo>
                <a:lnTo>
                  <a:pt x="34372" y="310678"/>
                </a:lnTo>
                <a:lnTo>
                  <a:pt x="36249" y="314751"/>
                </a:lnTo>
                <a:lnTo>
                  <a:pt x="38454" y="318419"/>
                </a:lnTo>
                <a:lnTo>
                  <a:pt x="39923" y="321817"/>
                </a:lnTo>
                <a:lnTo>
                  <a:pt x="41556" y="328132"/>
                </a:lnTo>
                <a:lnTo>
                  <a:pt x="42944" y="331149"/>
                </a:lnTo>
                <a:lnTo>
                  <a:pt x="44822" y="334114"/>
                </a:lnTo>
                <a:lnTo>
                  <a:pt x="47026" y="337042"/>
                </a:lnTo>
                <a:lnTo>
                  <a:pt x="48496" y="339947"/>
                </a:lnTo>
                <a:lnTo>
                  <a:pt x="50128" y="345715"/>
                </a:lnTo>
                <a:lnTo>
                  <a:pt x="51320" y="350967"/>
                </a:lnTo>
                <a:lnTo>
                  <a:pt x="52310" y="351135"/>
                </a:lnTo>
                <a:lnTo>
                  <a:pt x="53923" y="351247"/>
                </a:lnTo>
                <a:lnTo>
                  <a:pt x="60007" y="3514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2"/>
          <p:cNvSpPr/>
          <p:nvPr/>
        </p:nvSpPr>
        <p:spPr>
          <a:xfrm>
            <a:off x="7470731" y="1285875"/>
            <a:ext cx="209353" cy="377190"/>
          </a:xfrm>
          <a:custGeom>
            <a:avLst/>
            <a:gdLst/>
            <a:ahLst/>
            <a:cxnLst/>
            <a:rect l="0" t="0" r="0" b="0"/>
            <a:pathLst>
              <a:path w="209353" h="377190">
                <a:moveTo>
                  <a:pt x="75926" y="0"/>
                </a:moveTo>
                <a:lnTo>
                  <a:pt x="63995" y="11931"/>
                </a:lnTo>
                <a:lnTo>
                  <a:pt x="62257" y="14622"/>
                </a:lnTo>
                <a:lnTo>
                  <a:pt x="58859" y="22959"/>
                </a:lnTo>
                <a:lnTo>
                  <a:pt x="54688" y="28619"/>
                </a:lnTo>
                <a:lnTo>
                  <a:pt x="53195" y="32414"/>
                </a:lnTo>
                <a:lnTo>
                  <a:pt x="51536" y="41711"/>
                </a:lnTo>
                <a:lnTo>
                  <a:pt x="48258" y="49653"/>
                </a:lnTo>
                <a:lnTo>
                  <a:pt x="43627" y="57310"/>
                </a:lnTo>
                <a:lnTo>
                  <a:pt x="38394" y="67064"/>
                </a:lnTo>
                <a:lnTo>
                  <a:pt x="30092" y="83264"/>
                </a:lnTo>
                <a:lnTo>
                  <a:pt x="24440" y="91934"/>
                </a:lnTo>
                <a:lnTo>
                  <a:pt x="21600" y="95579"/>
                </a:lnTo>
                <a:lnTo>
                  <a:pt x="19706" y="99914"/>
                </a:lnTo>
                <a:lnTo>
                  <a:pt x="17602" y="109811"/>
                </a:lnTo>
                <a:lnTo>
                  <a:pt x="14127" y="120560"/>
                </a:lnTo>
                <a:lnTo>
                  <a:pt x="10360" y="131687"/>
                </a:lnTo>
                <a:lnTo>
                  <a:pt x="8686" y="142982"/>
                </a:lnTo>
                <a:lnTo>
                  <a:pt x="7941" y="154352"/>
                </a:lnTo>
                <a:lnTo>
                  <a:pt x="7743" y="160051"/>
                </a:lnTo>
                <a:lnTo>
                  <a:pt x="4983" y="171464"/>
                </a:lnTo>
                <a:lnTo>
                  <a:pt x="1533" y="182886"/>
                </a:lnTo>
                <a:lnTo>
                  <a:pt x="0" y="194312"/>
                </a:lnTo>
                <a:lnTo>
                  <a:pt x="1859" y="205741"/>
                </a:lnTo>
                <a:lnTo>
                  <a:pt x="4908" y="217170"/>
                </a:lnTo>
                <a:lnTo>
                  <a:pt x="6262" y="228600"/>
                </a:lnTo>
                <a:lnTo>
                  <a:pt x="6864" y="240030"/>
                </a:lnTo>
                <a:lnTo>
                  <a:pt x="7132" y="251460"/>
                </a:lnTo>
                <a:lnTo>
                  <a:pt x="7318" y="280035"/>
                </a:lnTo>
                <a:lnTo>
                  <a:pt x="8280" y="284797"/>
                </a:lnTo>
                <a:lnTo>
                  <a:pt x="11889" y="292629"/>
                </a:lnTo>
                <a:lnTo>
                  <a:pt x="14128" y="301824"/>
                </a:lnTo>
                <a:lnTo>
                  <a:pt x="14724" y="306944"/>
                </a:lnTo>
                <a:lnTo>
                  <a:pt x="17928" y="315172"/>
                </a:lnTo>
                <a:lnTo>
                  <a:pt x="22527" y="322003"/>
                </a:lnTo>
                <a:lnTo>
                  <a:pt x="27746" y="328215"/>
                </a:lnTo>
                <a:lnTo>
                  <a:pt x="33240" y="334151"/>
                </a:lnTo>
                <a:lnTo>
                  <a:pt x="41688" y="342847"/>
                </a:lnTo>
                <a:lnTo>
                  <a:pt x="44528" y="345722"/>
                </a:lnTo>
                <a:lnTo>
                  <a:pt x="47374" y="347639"/>
                </a:lnTo>
                <a:lnTo>
                  <a:pt x="53077" y="349768"/>
                </a:lnTo>
                <a:lnTo>
                  <a:pt x="56883" y="351289"/>
                </a:lnTo>
                <a:lnTo>
                  <a:pt x="61326" y="353255"/>
                </a:lnTo>
                <a:lnTo>
                  <a:pt x="66192" y="355518"/>
                </a:lnTo>
                <a:lnTo>
                  <a:pt x="70390" y="357027"/>
                </a:lnTo>
                <a:lnTo>
                  <a:pt x="74141" y="358033"/>
                </a:lnTo>
                <a:lnTo>
                  <a:pt x="77593" y="358703"/>
                </a:lnTo>
                <a:lnTo>
                  <a:pt x="83969" y="359448"/>
                </a:lnTo>
                <a:lnTo>
                  <a:pt x="89978" y="359780"/>
                </a:lnTo>
                <a:lnTo>
                  <a:pt x="95824" y="359927"/>
                </a:lnTo>
                <a:lnTo>
                  <a:pt x="104470" y="360010"/>
                </a:lnTo>
                <a:lnTo>
                  <a:pt x="108290" y="359069"/>
                </a:lnTo>
                <a:lnTo>
                  <a:pt x="112742" y="357489"/>
                </a:lnTo>
                <a:lnTo>
                  <a:pt x="117615" y="355483"/>
                </a:lnTo>
                <a:lnTo>
                  <a:pt x="122769" y="354146"/>
                </a:lnTo>
                <a:lnTo>
                  <a:pt x="128110" y="353255"/>
                </a:lnTo>
                <a:lnTo>
                  <a:pt x="133576" y="352661"/>
                </a:lnTo>
                <a:lnTo>
                  <a:pt x="138172" y="351312"/>
                </a:lnTo>
                <a:lnTo>
                  <a:pt x="142188" y="349460"/>
                </a:lnTo>
                <a:lnTo>
                  <a:pt x="145818" y="347273"/>
                </a:lnTo>
                <a:lnTo>
                  <a:pt x="149191" y="344863"/>
                </a:lnTo>
                <a:lnTo>
                  <a:pt x="155478" y="339645"/>
                </a:lnTo>
                <a:lnTo>
                  <a:pt x="159441" y="336920"/>
                </a:lnTo>
                <a:lnTo>
                  <a:pt x="163988" y="334150"/>
                </a:lnTo>
                <a:lnTo>
                  <a:pt x="168924" y="331352"/>
                </a:lnTo>
                <a:lnTo>
                  <a:pt x="173167" y="328534"/>
                </a:lnTo>
                <a:lnTo>
                  <a:pt x="176948" y="325702"/>
                </a:lnTo>
                <a:lnTo>
                  <a:pt x="180422" y="322862"/>
                </a:lnTo>
                <a:lnTo>
                  <a:pt x="186821" y="317167"/>
                </a:lnTo>
                <a:lnTo>
                  <a:pt x="192840" y="311460"/>
                </a:lnTo>
                <a:lnTo>
                  <a:pt x="198690" y="305749"/>
                </a:lnTo>
                <a:lnTo>
                  <a:pt x="200632" y="302893"/>
                </a:lnTo>
                <a:lnTo>
                  <a:pt x="202788" y="297179"/>
                </a:lnTo>
                <a:lnTo>
                  <a:pt x="204003" y="288607"/>
                </a:lnTo>
                <a:lnTo>
                  <a:pt x="205126" y="286702"/>
                </a:lnTo>
                <a:lnTo>
                  <a:pt x="206827" y="285432"/>
                </a:lnTo>
                <a:lnTo>
                  <a:pt x="208914" y="284585"/>
                </a:lnTo>
                <a:lnTo>
                  <a:pt x="209352" y="283068"/>
                </a:lnTo>
                <a:lnTo>
                  <a:pt x="208691" y="281105"/>
                </a:lnTo>
                <a:lnTo>
                  <a:pt x="207299" y="278843"/>
                </a:lnTo>
                <a:lnTo>
                  <a:pt x="205751" y="273790"/>
                </a:lnTo>
                <a:lnTo>
                  <a:pt x="204758" y="267336"/>
                </a:lnTo>
                <a:lnTo>
                  <a:pt x="203724" y="266806"/>
                </a:lnTo>
                <a:lnTo>
                  <a:pt x="200035" y="266218"/>
                </a:lnTo>
                <a:lnTo>
                  <a:pt x="197718" y="265108"/>
                </a:lnTo>
                <a:lnTo>
                  <a:pt x="192603" y="261336"/>
                </a:lnTo>
                <a:lnTo>
                  <a:pt x="188920" y="258407"/>
                </a:lnTo>
                <a:lnTo>
                  <a:pt x="187450" y="258949"/>
                </a:lnTo>
                <a:lnTo>
                  <a:pt x="183277" y="262091"/>
                </a:lnTo>
                <a:lnTo>
                  <a:pt x="180831" y="263309"/>
                </a:lnTo>
                <a:lnTo>
                  <a:pt x="175573" y="264664"/>
                </a:lnTo>
                <a:lnTo>
                  <a:pt x="171885" y="265025"/>
                </a:lnTo>
                <a:lnTo>
                  <a:pt x="167521" y="265266"/>
                </a:lnTo>
                <a:lnTo>
                  <a:pt x="162707" y="265426"/>
                </a:lnTo>
                <a:lnTo>
                  <a:pt x="158545" y="266486"/>
                </a:lnTo>
                <a:lnTo>
                  <a:pt x="154819" y="268144"/>
                </a:lnTo>
                <a:lnTo>
                  <a:pt x="151381" y="270203"/>
                </a:lnTo>
                <a:lnTo>
                  <a:pt x="145021" y="272490"/>
                </a:lnTo>
                <a:lnTo>
                  <a:pt x="141992" y="273100"/>
                </a:lnTo>
                <a:lnTo>
                  <a:pt x="136086" y="276317"/>
                </a:lnTo>
                <a:lnTo>
                  <a:pt x="133178" y="278509"/>
                </a:lnTo>
                <a:lnTo>
                  <a:pt x="127406" y="280944"/>
                </a:lnTo>
                <a:lnTo>
                  <a:pt x="124534" y="281593"/>
                </a:lnTo>
                <a:lnTo>
                  <a:pt x="118802" y="284855"/>
                </a:lnTo>
                <a:lnTo>
                  <a:pt x="113080" y="289479"/>
                </a:lnTo>
                <a:lnTo>
                  <a:pt x="107362" y="294710"/>
                </a:lnTo>
                <a:lnTo>
                  <a:pt x="105456" y="297438"/>
                </a:lnTo>
                <a:lnTo>
                  <a:pt x="97595" y="316052"/>
                </a:lnTo>
                <a:lnTo>
                  <a:pt x="95082" y="323982"/>
                </a:lnTo>
                <a:lnTo>
                  <a:pt x="93667" y="333802"/>
                </a:lnTo>
                <a:lnTo>
                  <a:pt x="93248" y="342744"/>
                </a:lnTo>
                <a:lnTo>
                  <a:pt x="93105" y="354299"/>
                </a:lnTo>
                <a:lnTo>
                  <a:pt x="93072" y="371827"/>
                </a:lnTo>
                <a:lnTo>
                  <a:pt x="94025" y="373614"/>
                </a:lnTo>
                <a:lnTo>
                  <a:pt x="95612" y="374806"/>
                </a:lnTo>
                <a:lnTo>
                  <a:pt x="100452" y="376719"/>
                </a:lnTo>
                <a:lnTo>
                  <a:pt x="105842" y="377050"/>
                </a:lnTo>
                <a:lnTo>
                  <a:pt x="110913" y="377182"/>
                </a:lnTo>
                <a:lnTo>
                  <a:pt x="118788" y="3771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23"/>
          <p:cNvSpPr/>
          <p:nvPr/>
        </p:nvSpPr>
        <p:spPr>
          <a:xfrm>
            <a:off x="7743825" y="1328737"/>
            <a:ext cx="239494" cy="274317"/>
          </a:xfrm>
          <a:custGeom>
            <a:avLst/>
            <a:gdLst/>
            <a:ahLst/>
            <a:cxnLst/>
            <a:rect l="0" t="0" r="0" b="0"/>
            <a:pathLst>
              <a:path w="239494" h="274317">
                <a:moveTo>
                  <a:pt x="205740" y="25718"/>
                </a:moveTo>
                <a:lnTo>
                  <a:pt x="201189" y="25718"/>
                </a:lnTo>
                <a:lnTo>
                  <a:pt x="199848" y="24765"/>
                </a:lnTo>
                <a:lnTo>
                  <a:pt x="198954" y="23178"/>
                </a:lnTo>
                <a:lnTo>
                  <a:pt x="197177" y="17176"/>
                </a:lnTo>
                <a:lnTo>
                  <a:pt x="155456" y="17145"/>
                </a:lnTo>
                <a:lnTo>
                  <a:pt x="151262" y="16193"/>
                </a:lnTo>
                <a:lnTo>
                  <a:pt x="140809" y="11254"/>
                </a:lnTo>
                <a:lnTo>
                  <a:pt x="134653" y="9764"/>
                </a:lnTo>
                <a:lnTo>
                  <a:pt x="128743" y="9102"/>
                </a:lnTo>
                <a:lnTo>
                  <a:pt x="122942" y="8808"/>
                </a:lnTo>
                <a:lnTo>
                  <a:pt x="117188" y="8677"/>
                </a:lnTo>
                <a:lnTo>
                  <a:pt x="114320" y="7690"/>
                </a:lnTo>
                <a:lnTo>
                  <a:pt x="108594" y="4053"/>
                </a:lnTo>
                <a:lnTo>
                  <a:pt x="104781" y="2702"/>
                </a:lnTo>
                <a:lnTo>
                  <a:pt x="100334" y="1801"/>
                </a:lnTo>
                <a:lnTo>
                  <a:pt x="88610" y="356"/>
                </a:lnTo>
                <a:lnTo>
                  <a:pt x="81928" y="158"/>
                </a:lnTo>
                <a:lnTo>
                  <a:pt x="51550" y="0"/>
                </a:lnTo>
                <a:lnTo>
                  <a:pt x="51444" y="7381"/>
                </a:lnTo>
                <a:lnTo>
                  <a:pt x="45545" y="15181"/>
                </a:lnTo>
                <a:lnTo>
                  <a:pt x="44054" y="20400"/>
                </a:lnTo>
                <a:lnTo>
                  <a:pt x="43215" y="28693"/>
                </a:lnTo>
                <a:lnTo>
                  <a:pt x="42145" y="31511"/>
                </a:lnTo>
                <a:lnTo>
                  <a:pt x="37041" y="40028"/>
                </a:lnTo>
                <a:lnTo>
                  <a:pt x="34152" y="48584"/>
                </a:lnTo>
                <a:lnTo>
                  <a:pt x="28640" y="57152"/>
                </a:lnTo>
                <a:lnTo>
                  <a:pt x="27016" y="62866"/>
                </a:lnTo>
                <a:lnTo>
                  <a:pt x="26295" y="71120"/>
                </a:lnTo>
                <a:lnTo>
                  <a:pt x="26102" y="75989"/>
                </a:lnTo>
                <a:lnTo>
                  <a:pt x="25021" y="80187"/>
                </a:lnTo>
                <a:lnTo>
                  <a:pt x="21280" y="87391"/>
                </a:lnTo>
                <a:lnTo>
                  <a:pt x="18983" y="93768"/>
                </a:lnTo>
                <a:lnTo>
                  <a:pt x="17509" y="101072"/>
                </a:lnTo>
                <a:lnTo>
                  <a:pt x="17217" y="109359"/>
                </a:lnTo>
                <a:lnTo>
                  <a:pt x="17146" y="128095"/>
                </a:lnTo>
                <a:lnTo>
                  <a:pt x="21696" y="128442"/>
                </a:lnTo>
                <a:lnTo>
                  <a:pt x="23036" y="129443"/>
                </a:lnTo>
                <a:lnTo>
                  <a:pt x="23930" y="131063"/>
                </a:lnTo>
                <a:lnTo>
                  <a:pt x="24526" y="133095"/>
                </a:lnTo>
                <a:lnTo>
                  <a:pt x="25875" y="133498"/>
                </a:lnTo>
                <a:lnTo>
                  <a:pt x="27728" y="132814"/>
                </a:lnTo>
                <a:lnTo>
                  <a:pt x="32994" y="129422"/>
                </a:lnTo>
                <a:lnTo>
                  <a:pt x="38456" y="128835"/>
                </a:lnTo>
                <a:lnTo>
                  <a:pt x="41830" y="127800"/>
                </a:lnTo>
                <a:lnTo>
                  <a:pt x="45984" y="126158"/>
                </a:lnTo>
                <a:lnTo>
                  <a:pt x="50658" y="124110"/>
                </a:lnTo>
                <a:lnTo>
                  <a:pt x="55680" y="122745"/>
                </a:lnTo>
                <a:lnTo>
                  <a:pt x="60932" y="121835"/>
                </a:lnTo>
                <a:lnTo>
                  <a:pt x="66339" y="121228"/>
                </a:lnTo>
                <a:lnTo>
                  <a:pt x="71848" y="119871"/>
                </a:lnTo>
                <a:lnTo>
                  <a:pt x="77427" y="118014"/>
                </a:lnTo>
                <a:lnTo>
                  <a:pt x="83049" y="115824"/>
                </a:lnTo>
                <a:lnTo>
                  <a:pt x="88704" y="114363"/>
                </a:lnTo>
                <a:lnTo>
                  <a:pt x="94379" y="113390"/>
                </a:lnTo>
                <a:lnTo>
                  <a:pt x="100066" y="112741"/>
                </a:lnTo>
                <a:lnTo>
                  <a:pt x="105763" y="112308"/>
                </a:lnTo>
                <a:lnTo>
                  <a:pt x="111466" y="112020"/>
                </a:lnTo>
                <a:lnTo>
                  <a:pt x="117174" y="111827"/>
                </a:lnTo>
                <a:lnTo>
                  <a:pt x="122883" y="110747"/>
                </a:lnTo>
                <a:lnTo>
                  <a:pt x="128594" y="109073"/>
                </a:lnTo>
                <a:lnTo>
                  <a:pt x="134307" y="107006"/>
                </a:lnTo>
                <a:lnTo>
                  <a:pt x="140020" y="105627"/>
                </a:lnTo>
                <a:lnTo>
                  <a:pt x="145734" y="104708"/>
                </a:lnTo>
                <a:lnTo>
                  <a:pt x="151448" y="104095"/>
                </a:lnTo>
                <a:lnTo>
                  <a:pt x="157164" y="104639"/>
                </a:lnTo>
                <a:lnTo>
                  <a:pt x="162878" y="105955"/>
                </a:lnTo>
                <a:lnTo>
                  <a:pt x="168593" y="107784"/>
                </a:lnTo>
                <a:lnTo>
                  <a:pt x="174307" y="109004"/>
                </a:lnTo>
                <a:lnTo>
                  <a:pt x="180022" y="109816"/>
                </a:lnTo>
                <a:lnTo>
                  <a:pt x="185737" y="110359"/>
                </a:lnTo>
                <a:lnTo>
                  <a:pt x="190500" y="111672"/>
                </a:lnTo>
                <a:lnTo>
                  <a:pt x="194627" y="113501"/>
                </a:lnTo>
                <a:lnTo>
                  <a:pt x="198331" y="115672"/>
                </a:lnTo>
                <a:lnTo>
                  <a:pt x="202706" y="119025"/>
                </a:lnTo>
                <a:lnTo>
                  <a:pt x="207527" y="123165"/>
                </a:lnTo>
                <a:lnTo>
                  <a:pt x="217012" y="131892"/>
                </a:lnTo>
                <a:lnTo>
                  <a:pt x="224402" y="138946"/>
                </a:lnTo>
                <a:lnTo>
                  <a:pt x="227707" y="143113"/>
                </a:lnTo>
                <a:lnTo>
                  <a:pt x="230861" y="147797"/>
                </a:lnTo>
                <a:lnTo>
                  <a:pt x="233917" y="152824"/>
                </a:lnTo>
                <a:lnTo>
                  <a:pt x="237313" y="160949"/>
                </a:lnTo>
                <a:lnTo>
                  <a:pt x="238822" y="168688"/>
                </a:lnTo>
                <a:lnTo>
                  <a:pt x="239224" y="173419"/>
                </a:lnTo>
                <a:lnTo>
                  <a:pt x="239493" y="178477"/>
                </a:lnTo>
                <a:lnTo>
                  <a:pt x="238719" y="183755"/>
                </a:lnTo>
                <a:lnTo>
                  <a:pt x="237251" y="189178"/>
                </a:lnTo>
                <a:lnTo>
                  <a:pt x="235319" y="194699"/>
                </a:lnTo>
                <a:lnTo>
                  <a:pt x="233080" y="200284"/>
                </a:lnTo>
                <a:lnTo>
                  <a:pt x="230633" y="205913"/>
                </a:lnTo>
                <a:lnTo>
                  <a:pt x="228051" y="211570"/>
                </a:lnTo>
                <a:lnTo>
                  <a:pt x="225376" y="216294"/>
                </a:lnTo>
                <a:lnTo>
                  <a:pt x="219864" y="224083"/>
                </a:lnTo>
                <a:lnTo>
                  <a:pt x="216109" y="227494"/>
                </a:lnTo>
                <a:lnTo>
                  <a:pt x="211700" y="230720"/>
                </a:lnTo>
                <a:lnTo>
                  <a:pt x="206856" y="233823"/>
                </a:lnTo>
                <a:lnTo>
                  <a:pt x="201721" y="236845"/>
                </a:lnTo>
                <a:lnTo>
                  <a:pt x="196394" y="239812"/>
                </a:lnTo>
                <a:lnTo>
                  <a:pt x="190937" y="242742"/>
                </a:lnTo>
                <a:lnTo>
                  <a:pt x="186345" y="245648"/>
                </a:lnTo>
                <a:lnTo>
                  <a:pt x="182333" y="248538"/>
                </a:lnTo>
                <a:lnTo>
                  <a:pt x="178705" y="251417"/>
                </a:lnTo>
                <a:lnTo>
                  <a:pt x="173429" y="254289"/>
                </a:lnTo>
                <a:lnTo>
                  <a:pt x="167054" y="257156"/>
                </a:lnTo>
                <a:lnTo>
                  <a:pt x="159947" y="260020"/>
                </a:lnTo>
                <a:lnTo>
                  <a:pt x="154257" y="262882"/>
                </a:lnTo>
                <a:lnTo>
                  <a:pt x="149510" y="265742"/>
                </a:lnTo>
                <a:lnTo>
                  <a:pt x="145393" y="268601"/>
                </a:lnTo>
                <a:lnTo>
                  <a:pt x="140744" y="270508"/>
                </a:lnTo>
                <a:lnTo>
                  <a:pt x="135739" y="271778"/>
                </a:lnTo>
                <a:lnTo>
                  <a:pt x="130498" y="272626"/>
                </a:lnTo>
                <a:lnTo>
                  <a:pt x="125098" y="273190"/>
                </a:lnTo>
                <a:lnTo>
                  <a:pt x="119594" y="273567"/>
                </a:lnTo>
                <a:lnTo>
                  <a:pt x="114020" y="273818"/>
                </a:lnTo>
                <a:lnTo>
                  <a:pt x="102745" y="274097"/>
                </a:lnTo>
                <a:lnTo>
                  <a:pt x="45718" y="274316"/>
                </a:lnTo>
                <a:lnTo>
                  <a:pt x="40956" y="273365"/>
                </a:lnTo>
                <a:lnTo>
                  <a:pt x="36829" y="271778"/>
                </a:lnTo>
                <a:lnTo>
                  <a:pt x="29703" y="268428"/>
                </a:lnTo>
                <a:lnTo>
                  <a:pt x="23362" y="266939"/>
                </a:lnTo>
                <a:lnTo>
                  <a:pt x="17367" y="266277"/>
                </a:lnTo>
                <a:lnTo>
                  <a:pt x="14436" y="266101"/>
                </a:lnTo>
                <a:lnTo>
                  <a:pt x="11529" y="265030"/>
                </a:lnTo>
                <a:lnTo>
                  <a:pt x="5759" y="261301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24"/>
          <p:cNvSpPr/>
          <p:nvPr/>
        </p:nvSpPr>
        <p:spPr>
          <a:xfrm>
            <a:off x="8052542" y="1568767"/>
            <a:ext cx="25611" cy="17143"/>
          </a:xfrm>
          <a:custGeom>
            <a:avLst/>
            <a:gdLst/>
            <a:ahLst/>
            <a:cxnLst/>
            <a:rect l="0" t="0" r="0" b="0"/>
            <a:pathLst>
              <a:path w="25611" h="17143">
                <a:moveTo>
                  <a:pt x="25610" y="8573"/>
                </a:moveTo>
                <a:lnTo>
                  <a:pt x="18229" y="8573"/>
                </a:lnTo>
                <a:lnTo>
                  <a:pt x="17832" y="9525"/>
                </a:lnTo>
                <a:lnTo>
                  <a:pt x="17567" y="11113"/>
                </a:lnTo>
                <a:lnTo>
                  <a:pt x="17391" y="13123"/>
                </a:lnTo>
                <a:lnTo>
                  <a:pt x="16321" y="14464"/>
                </a:lnTo>
                <a:lnTo>
                  <a:pt x="14655" y="15358"/>
                </a:lnTo>
                <a:lnTo>
                  <a:pt x="8827" y="17040"/>
                </a:lnTo>
                <a:lnTo>
                  <a:pt x="7755" y="17075"/>
                </a:lnTo>
                <a:lnTo>
                  <a:pt x="256" y="17142"/>
                </a:lnTo>
                <a:lnTo>
                  <a:pt x="134" y="16191"/>
                </a:lnTo>
                <a:lnTo>
                  <a:pt x="54" y="14604"/>
                </a:lnTo>
                <a:lnTo>
                  <a:pt x="0" y="12593"/>
                </a:lnTo>
                <a:lnTo>
                  <a:pt x="917" y="11253"/>
                </a:lnTo>
                <a:lnTo>
                  <a:pt x="2481" y="10360"/>
                </a:lnTo>
                <a:lnTo>
                  <a:pt x="7283" y="8926"/>
                </a:lnTo>
                <a:lnTo>
                  <a:pt x="7677" y="7855"/>
                </a:lnTo>
                <a:lnTo>
                  <a:pt x="7940" y="6189"/>
                </a:lnTo>
                <a:lnTo>
                  <a:pt x="846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25"/>
          <p:cNvSpPr/>
          <p:nvPr/>
        </p:nvSpPr>
        <p:spPr>
          <a:xfrm>
            <a:off x="8223919" y="1277302"/>
            <a:ext cx="179841" cy="377191"/>
          </a:xfrm>
          <a:custGeom>
            <a:avLst/>
            <a:gdLst/>
            <a:ahLst/>
            <a:cxnLst/>
            <a:rect l="0" t="0" r="0" b="0"/>
            <a:pathLst>
              <a:path w="179841" h="377191">
                <a:moveTo>
                  <a:pt x="111408" y="0"/>
                </a:moveTo>
                <a:lnTo>
                  <a:pt x="111408" y="4551"/>
                </a:lnTo>
                <a:lnTo>
                  <a:pt x="110456" y="6844"/>
                </a:lnTo>
                <a:lnTo>
                  <a:pt x="106857" y="11932"/>
                </a:lnTo>
                <a:lnTo>
                  <a:pt x="102083" y="17368"/>
                </a:lnTo>
                <a:lnTo>
                  <a:pt x="99476" y="20151"/>
                </a:lnTo>
                <a:lnTo>
                  <a:pt x="97738" y="22959"/>
                </a:lnTo>
                <a:lnTo>
                  <a:pt x="94340" y="32414"/>
                </a:lnTo>
                <a:lnTo>
                  <a:pt x="90169" y="41711"/>
                </a:lnTo>
                <a:lnTo>
                  <a:pt x="85141" y="49653"/>
                </a:lnTo>
                <a:lnTo>
                  <a:pt x="79732" y="57311"/>
                </a:lnTo>
                <a:lnTo>
                  <a:pt x="74152" y="67064"/>
                </a:lnTo>
                <a:lnTo>
                  <a:pt x="70378" y="72332"/>
                </a:lnTo>
                <a:lnTo>
                  <a:pt x="65957" y="77749"/>
                </a:lnTo>
                <a:lnTo>
                  <a:pt x="61105" y="83265"/>
                </a:lnTo>
                <a:lnTo>
                  <a:pt x="57870" y="88847"/>
                </a:lnTo>
                <a:lnTo>
                  <a:pt x="54276" y="100130"/>
                </a:lnTo>
                <a:lnTo>
                  <a:pt x="51413" y="105806"/>
                </a:lnTo>
                <a:lnTo>
                  <a:pt x="47599" y="111495"/>
                </a:lnTo>
                <a:lnTo>
                  <a:pt x="43151" y="117192"/>
                </a:lnTo>
                <a:lnTo>
                  <a:pt x="39233" y="122896"/>
                </a:lnTo>
                <a:lnTo>
                  <a:pt x="35669" y="128603"/>
                </a:lnTo>
                <a:lnTo>
                  <a:pt x="32341" y="134313"/>
                </a:lnTo>
                <a:lnTo>
                  <a:pt x="29169" y="140024"/>
                </a:lnTo>
                <a:lnTo>
                  <a:pt x="23104" y="151451"/>
                </a:lnTo>
                <a:lnTo>
                  <a:pt x="14335" y="168593"/>
                </a:lnTo>
                <a:lnTo>
                  <a:pt x="11114" y="180023"/>
                </a:lnTo>
                <a:lnTo>
                  <a:pt x="8731" y="191453"/>
                </a:lnTo>
                <a:lnTo>
                  <a:pt x="4497" y="202883"/>
                </a:lnTo>
                <a:lnTo>
                  <a:pt x="1979" y="214313"/>
                </a:lnTo>
                <a:lnTo>
                  <a:pt x="860" y="225742"/>
                </a:lnTo>
                <a:lnTo>
                  <a:pt x="365" y="237173"/>
                </a:lnTo>
                <a:lnTo>
                  <a:pt x="84" y="254318"/>
                </a:lnTo>
                <a:lnTo>
                  <a:pt x="0" y="271463"/>
                </a:lnTo>
                <a:lnTo>
                  <a:pt x="2521" y="282892"/>
                </a:lnTo>
                <a:lnTo>
                  <a:pt x="5863" y="294323"/>
                </a:lnTo>
                <a:lnTo>
                  <a:pt x="7349" y="305753"/>
                </a:lnTo>
                <a:lnTo>
                  <a:pt x="10550" y="314643"/>
                </a:lnTo>
                <a:lnTo>
                  <a:pt x="15147" y="321769"/>
                </a:lnTo>
                <a:lnTo>
                  <a:pt x="20366" y="328111"/>
                </a:lnTo>
                <a:lnTo>
                  <a:pt x="25860" y="336645"/>
                </a:lnTo>
                <a:lnTo>
                  <a:pt x="31476" y="345835"/>
                </a:lnTo>
                <a:lnTo>
                  <a:pt x="34308" y="349619"/>
                </a:lnTo>
                <a:lnTo>
                  <a:pt x="37148" y="353094"/>
                </a:lnTo>
                <a:lnTo>
                  <a:pt x="39994" y="356364"/>
                </a:lnTo>
                <a:lnTo>
                  <a:pt x="42843" y="359496"/>
                </a:lnTo>
                <a:lnTo>
                  <a:pt x="45697" y="362537"/>
                </a:lnTo>
                <a:lnTo>
                  <a:pt x="48550" y="364563"/>
                </a:lnTo>
                <a:lnTo>
                  <a:pt x="51406" y="365915"/>
                </a:lnTo>
                <a:lnTo>
                  <a:pt x="54261" y="366816"/>
                </a:lnTo>
                <a:lnTo>
                  <a:pt x="58070" y="368369"/>
                </a:lnTo>
                <a:lnTo>
                  <a:pt x="62515" y="370357"/>
                </a:lnTo>
                <a:lnTo>
                  <a:pt x="67382" y="372634"/>
                </a:lnTo>
                <a:lnTo>
                  <a:pt x="71580" y="374153"/>
                </a:lnTo>
                <a:lnTo>
                  <a:pt x="75331" y="375165"/>
                </a:lnTo>
                <a:lnTo>
                  <a:pt x="78784" y="375840"/>
                </a:lnTo>
                <a:lnTo>
                  <a:pt x="82039" y="376290"/>
                </a:lnTo>
                <a:lnTo>
                  <a:pt x="85161" y="376590"/>
                </a:lnTo>
                <a:lnTo>
                  <a:pt x="88196" y="376790"/>
                </a:lnTo>
                <a:lnTo>
                  <a:pt x="92123" y="376923"/>
                </a:lnTo>
                <a:lnTo>
                  <a:pt x="101567" y="377072"/>
                </a:lnTo>
                <a:lnTo>
                  <a:pt x="105800" y="376159"/>
                </a:lnTo>
                <a:lnTo>
                  <a:pt x="109575" y="374597"/>
                </a:lnTo>
                <a:lnTo>
                  <a:pt x="113044" y="372604"/>
                </a:lnTo>
                <a:lnTo>
                  <a:pt x="121977" y="367849"/>
                </a:lnTo>
                <a:lnTo>
                  <a:pt x="127027" y="365248"/>
                </a:lnTo>
                <a:lnTo>
                  <a:pt x="131346" y="363514"/>
                </a:lnTo>
                <a:lnTo>
                  <a:pt x="135177" y="362357"/>
                </a:lnTo>
                <a:lnTo>
                  <a:pt x="138685" y="361587"/>
                </a:lnTo>
                <a:lnTo>
                  <a:pt x="141975" y="359168"/>
                </a:lnTo>
                <a:lnTo>
                  <a:pt x="145122" y="355650"/>
                </a:lnTo>
                <a:lnTo>
                  <a:pt x="148171" y="351400"/>
                </a:lnTo>
                <a:lnTo>
                  <a:pt x="151156" y="347614"/>
                </a:lnTo>
                <a:lnTo>
                  <a:pt x="154100" y="344138"/>
                </a:lnTo>
                <a:lnTo>
                  <a:pt x="157015" y="340868"/>
                </a:lnTo>
                <a:lnTo>
                  <a:pt x="162793" y="334694"/>
                </a:lnTo>
                <a:lnTo>
                  <a:pt x="174263" y="322970"/>
                </a:lnTo>
                <a:lnTo>
                  <a:pt x="176172" y="320088"/>
                </a:lnTo>
                <a:lnTo>
                  <a:pt x="178292" y="314347"/>
                </a:lnTo>
                <a:lnTo>
                  <a:pt x="179653" y="302899"/>
                </a:lnTo>
                <a:lnTo>
                  <a:pt x="179840" y="297182"/>
                </a:lnTo>
                <a:lnTo>
                  <a:pt x="178937" y="294324"/>
                </a:lnTo>
                <a:lnTo>
                  <a:pt x="174067" y="285750"/>
                </a:lnTo>
                <a:lnTo>
                  <a:pt x="172595" y="280035"/>
                </a:lnTo>
                <a:lnTo>
                  <a:pt x="171249" y="278130"/>
                </a:lnTo>
                <a:lnTo>
                  <a:pt x="169400" y="276860"/>
                </a:lnTo>
                <a:lnTo>
                  <a:pt x="164805" y="275449"/>
                </a:lnTo>
                <a:lnTo>
                  <a:pt x="159587" y="274822"/>
                </a:lnTo>
                <a:lnTo>
                  <a:pt x="154094" y="274543"/>
                </a:lnTo>
                <a:lnTo>
                  <a:pt x="147524" y="274419"/>
                </a:lnTo>
                <a:lnTo>
                  <a:pt x="138255" y="274364"/>
                </a:lnTo>
                <a:lnTo>
                  <a:pt x="134069" y="275302"/>
                </a:lnTo>
                <a:lnTo>
                  <a:pt x="130325" y="276880"/>
                </a:lnTo>
                <a:lnTo>
                  <a:pt x="126877" y="278884"/>
                </a:lnTo>
                <a:lnTo>
                  <a:pt x="122673" y="280220"/>
                </a:lnTo>
                <a:lnTo>
                  <a:pt x="117966" y="281111"/>
                </a:lnTo>
                <a:lnTo>
                  <a:pt x="112922" y="281705"/>
                </a:lnTo>
                <a:lnTo>
                  <a:pt x="108608" y="283053"/>
                </a:lnTo>
                <a:lnTo>
                  <a:pt x="104779" y="284905"/>
                </a:lnTo>
                <a:lnTo>
                  <a:pt x="101273" y="287091"/>
                </a:lnTo>
                <a:lnTo>
                  <a:pt x="97032" y="289502"/>
                </a:lnTo>
                <a:lnTo>
                  <a:pt x="87238" y="294720"/>
                </a:lnTo>
                <a:lnTo>
                  <a:pt x="83864" y="297445"/>
                </a:lnTo>
                <a:lnTo>
                  <a:pt x="81615" y="300214"/>
                </a:lnTo>
                <a:lnTo>
                  <a:pt x="78164" y="305831"/>
                </a:lnTo>
                <a:lnTo>
                  <a:pt x="73455" y="311502"/>
                </a:lnTo>
                <a:lnTo>
                  <a:pt x="68188" y="319738"/>
                </a:lnTo>
                <a:lnTo>
                  <a:pt x="63624" y="328796"/>
                </a:lnTo>
                <a:lnTo>
                  <a:pt x="60103" y="339250"/>
                </a:lnTo>
                <a:lnTo>
                  <a:pt x="55903" y="345405"/>
                </a:lnTo>
                <a:lnTo>
                  <a:pt x="53402" y="351316"/>
                </a:lnTo>
                <a:lnTo>
                  <a:pt x="51994" y="359999"/>
                </a:lnTo>
                <a:lnTo>
                  <a:pt x="51796" y="362872"/>
                </a:lnTo>
                <a:lnTo>
                  <a:pt x="52616" y="365739"/>
                </a:lnTo>
                <a:lnTo>
                  <a:pt x="57370" y="373374"/>
                </a:lnTo>
                <a:lnTo>
                  <a:pt x="59973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26"/>
          <p:cNvSpPr/>
          <p:nvPr/>
        </p:nvSpPr>
        <p:spPr>
          <a:xfrm>
            <a:off x="8541717" y="1486531"/>
            <a:ext cx="22675" cy="62057"/>
          </a:xfrm>
          <a:custGeom>
            <a:avLst/>
            <a:gdLst/>
            <a:ahLst/>
            <a:cxnLst/>
            <a:rect l="0" t="0" r="0" b="0"/>
            <a:pathLst>
              <a:path w="22675" h="62057">
                <a:moveTo>
                  <a:pt x="22674" y="0"/>
                </a:moveTo>
                <a:lnTo>
                  <a:pt x="20145" y="3022"/>
                </a:lnTo>
                <a:lnTo>
                  <a:pt x="17024" y="7519"/>
                </a:lnTo>
                <a:lnTo>
                  <a:pt x="13990" y="12422"/>
                </a:lnTo>
                <a:lnTo>
                  <a:pt x="11967" y="16644"/>
                </a:lnTo>
                <a:lnTo>
                  <a:pt x="10619" y="20410"/>
                </a:lnTo>
                <a:lnTo>
                  <a:pt x="9720" y="23874"/>
                </a:lnTo>
                <a:lnTo>
                  <a:pt x="8168" y="28088"/>
                </a:lnTo>
                <a:lnTo>
                  <a:pt x="6181" y="32802"/>
                </a:lnTo>
                <a:lnTo>
                  <a:pt x="3904" y="37850"/>
                </a:lnTo>
                <a:lnTo>
                  <a:pt x="2386" y="43120"/>
                </a:lnTo>
                <a:lnTo>
                  <a:pt x="1374" y="48539"/>
                </a:lnTo>
                <a:lnTo>
                  <a:pt x="700" y="54056"/>
                </a:lnTo>
                <a:lnTo>
                  <a:pt x="250" y="58687"/>
                </a:lnTo>
                <a:lnTo>
                  <a:pt x="0" y="620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27"/>
          <p:cNvSpPr/>
          <p:nvPr/>
        </p:nvSpPr>
        <p:spPr>
          <a:xfrm>
            <a:off x="8703944" y="156876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28"/>
          <p:cNvSpPr/>
          <p:nvPr/>
        </p:nvSpPr>
        <p:spPr>
          <a:xfrm>
            <a:off x="7580947" y="1731645"/>
            <a:ext cx="34291" cy="291466"/>
          </a:xfrm>
          <a:custGeom>
            <a:avLst/>
            <a:gdLst/>
            <a:ahLst/>
            <a:cxnLst/>
            <a:rect l="0" t="0" r="0" b="0"/>
            <a:pathLst>
              <a:path w="34291" h="291466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2" y="9683"/>
                </a:lnTo>
                <a:lnTo>
                  <a:pt x="6785" y="13122"/>
                </a:lnTo>
                <a:lnTo>
                  <a:pt x="7381" y="17321"/>
                </a:lnTo>
                <a:lnTo>
                  <a:pt x="8731" y="21072"/>
                </a:lnTo>
                <a:lnTo>
                  <a:pt x="10583" y="24525"/>
                </a:lnTo>
                <a:lnTo>
                  <a:pt x="12771" y="27780"/>
                </a:lnTo>
                <a:lnTo>
                  <a:pt x="14229" y="31855"/>
                </a:lnTo>
                <a:lnTo>
                  <a:pt x="15201" y="36476"/>
                </a:lnTo>
                <a:lnTo>
                  <a:pt x="15849" y="41463"/>
                </a:lnTo>
                <a:lnTo>
                  <a:pt x="16569" y="49542"/>
                </a:lnTo>
                <a:lnTo>
                  <a:pt x="16890" y="57261"/>
                </a:lnTo>
                <a:lnTo>
                  <a:pt x="17031" y="67042"/>
                </a:lnTo>
                <a:lnTo>
                  <a:pt x="16117" y="73269"/>
                </a:lnTo>
                <a:lnTo>
                  <a:pt x="14555" y="80279"/>
                </a:lnTo>
                <a:lnTo>
                  <a:pt x="12560" y="87809"/>
                </a:lnTo>
                <a:lnTo>
                  <a:pt x="11231" y="94734"/>
                </a:lnTo>
                <a:lnTo>
                  <a:pt x="10345" y="101256"/>
                </a:lnTo>
                <a:lnTo>
                  <a:pt x="9754" y="107509"/>
                </a:lnTo>
                <a:lnTo>
                  <a:pt x="10313" y="113582"/>
                </a:lnTo>
                <a:lnTo>
                  <a:pt x="11638" y="119536"/>
                </a:lnTo>
                <a:lnTo>
                  <a:pt x="13473" y="125411"/>
                </a:lnTo>
                <a:lnTo>
                  <a:pt x="14697" y="132185"/>
                </a:lnTo>
                <a:lnTo>
                  <a:pt x="15513" y="139558"/>
                </a:lnTo>
                <a:lnTo>
                  <a:pt x="16057" y="147331"/>
                </a:lnTo>
                <a:lnTo>
                  <a:pt x="16420" y="154418"/>
                </a:lnTo>
                <a:lnTo>
                  <a:pt x="16823" y="167373"/>
                </a:lnTo>
                <a:lnTo>
                  <a:pt x="17882" y="173494"/>
                </a:lnTo>
                <a:lnTo>
                  <a:pt x="19542" y="179480"/>
                </a:lnTo>
                <a:lnTo>
                  <a:pt x="21601" y="185376"/>
                </a:lnTo>
                <a:lnTo>
                  <a:pt x="22973" y="191211"/>
                </a:lnTo>
                <a:lnTo>
                  <a:pt x="23888" y="197006"/>
                </a:lnTo>
                <a:lnTo>
                  <a:pt x="24498" y="202775"/>
                </a:lnTo>
                <a:lnTo>
                  <a:pt x="24905" y="208526"/>
                </a:lnTo>
                <a:lnTo>
                  <a:pt x="25176" y="214265"/>
                </a:lnTo>
                <a:lnTo>
                  <a:pt x="25477" y="225721"/>
                </a:lnTo>
                <a:lnTo>
                  <a:pt x="25715" y="275836"/>
                </a:lnTo>
                <a:lnTo>
                  <a:pt x="26668" y="278188"/>
                </a:lnTo>
                <a:lnTo>
                  <a:pt x="28257" y="279756"/>
                </a:lnTo>
                <a:lnTo>
                  <a:pt x="30268" y="280801"/>
                </a:lnTo>
                <a:lnTo>
                  <a:pt x="31609" y="282451"/>
                </a:lnTo>
                <a:lnTo>
                  <a:pt x="32503" y="284503"/>
                </a:lnTo>
                <a:lnTo>
                  <a:pt x="34290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29"/>
          <p:cNvSpPr/>
          <p:nvPr/>
        </p:nvSpPr>
        <p:spPr>
          <a:xfrm>
            <a:off x="7700973" y="1748789"/>
            <a:ext cx="248593" cy="145724"/>
          </a:xfrm>
          <a:custGeom>
            <a:avLst/>
            <a:gdLst/>
            <a:ahLst/>
            <a:cxnLst/>
            <a:rect l="0" t="0" r="0" b="0"/>
            <a:pathLst>
              <a:path w="248593" h="145724">
                <a:moveTo>
                  <a:pt x="42852" y="0"/>
                </a:moveTo>
                <a:lnTo>
                  <a:pt x="51319" y="0"/>
                </a:lnTo>
                <a:lnTo>
                  <a:pt x="51393" y="4551"/>
                </a:lnTo>
                <a:lnTo>
                  <a:pt x="51424" y="28620"/>
                </a:lnTo>
                <a:lnTo>
                  <a:pt x="50471" y="31462"/>
                </a:lnTo>
                <a:lnTo>
                  <a:pt x="48884" y="34310"/>
                </a:lnTo>
                <a:lnTo>
                  <a:pt x="46873" y="37161"/>
                </a:lnTo>
                <a:lnTo>
                  <a:pt x="44580" y="40967"/>
                </a:lnTo>
                <a:lnTo>
                  <a:pt x="42099" y="45409"/>
                </a:lnTo>
                <a:lnTo>
                  <a:pt x="36802" y="55424"/>
                </a:lnTo>
                <a:lnTo>
                  <a:pt x="31272" y="66226"/>
                </a:lnTo>
                <a:lnTo>
                  <a:pt x="28465" y="70821"/>
                </a:lnTo>
                <a:lnTo>
                  <a:pt x="25641" y="74837"/>
                </a:lnTo>
                <a:lnTo>
                  <a:pt x="22805" y="78466"/>
                </a:lnTo>
                <a:lnTo>
                  <a:pt x="19962" y="82791"/>
                </a:lnTo>
                <a:lnTo>
                  <a:pt x="17114" y="87579"/>
                </a:lnTo>
                <a:lnTo>
                  <a:pt x="10251" y="99850"/>
                </a:lnTo>
                <a:lnTo>
                  <a:pt x="1329" y="117367"/>
                </a:lnTo>
                <a:lnTo>
                  <a:pt x="585" y="121379"/>
                </a:lnTo>
                <a:lnTo>
                  <a:pt x="386" y="123782"/>
                </a:lnTo>
                <a:lnTo>
                  <a:pt x="254" y="126336"/>
                </a:lnTo>
                <a:lnTo>
                  <a:pt x="24" y="135547"/>
                </a:lnTo>
                <a:lnTo>
                  <a:pt x="0" y="141233"/>
                </a:lnTo>
                <a:lnTo>
                  <a:pt x="949" y="142733"/>
                </a:lnTo>
                <a:lnTo>
                  <a:pt x="2534" y="143733"/>
                </a:lnTo>
                <a:lnTo>
                  <a:pt x="4543" y="144400"/>
                </a:lnTo>
                <a:lnTo>
                  <a:pt x="11856" y="145140"/>
                </a:lnTo>
                <a:lnTo>
                  <a:pt x="20503" y="145470"/>
                </a:lnTo>
                <a:lnTo>
                  <a:pt x="27521" y="145616"/>
                </a:lnTo>
                <a:lnTo>
                  <a:pt x="57549" y="145723"/>
                </a:lnTo>
                <a:lnTo>
                  <a:pt x="63128" y="144774"/>
                </a:lnTo>
                <a:lnTo>
                  <a:pt x="68751" y="143188"/>
                </a:lnTo>
                <a:lnTo>
                  <a:pt x="74405" y="141179"/>
                </a:lnTo>
                <a:lnTo>
                  <a:pt x="80080" y="139840"/>
                </a:lnTo>
                <a:lnTo>
                  <a:pt x="85768" y="138947"/>
                </a:lnTo>
                <a:lnTo>
                  <a:pt x="91466" y="138351"/>
                </a:lnTo>
                <a:lnTo>
                  <a:pt x="98121" y="137954"/>
                </a:lnTo>
                <a:lnTo>
                  <a:pt x="113136" y="137513"/>
                </a:lnTo>
                <a:lnTo>
                  <a:pt x="147733" y="137207"/>
                </a:lnTo>
                <a:lnTo>
                  <a:pt x="225324" y="137161"/>
                </a:lnTo>
                <a:lnTo>
                  <a:pt x="228318" y="136208"/>
                </a:lnTo>
                <a:lnTo>
                  <a:pt x="234183" y="132610"/>
                </a:lnTo>
                <a:lnTo>
                  <a:pt x="238290" y="129780"/>
                </a:lnTo>
                <a:lnTo>
                  <a:pt x="241791" y="129118"/>
                </a:lnTo>
                <a:lnTo>
                  <a:pt x="248592" y="1285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30"/>
          <p:cNvSpPr/>
          <p:nvPr/>
        </p:nvSpPr>
        <p:spPr>
          <a:xfrm>
            <a:off x="7863840" y="1748789"/>
            <a:ext cx="42831" cy="317184"/>
          </a:xfrm>
          <a:custGeom>
            <a:avLst/>
            <a:gdLst/>
            <a:ahLst/>
            <a:cxnLst/>
            <a:rect l="0" t="0" r="0" b="0"/>
            <a:pathLst>
              <a:path w="42831" h="317184">
                <a:moveTo>
                  <a:pt x="0" y="0"/>
                </a:moveTo>
                <a:lnTo>
                  <a:pt x="0" y="33266"/>
                </a:lnTo>
                <a:lnTo>
                  <a:pt x="952" y="37417"/>
                </a:lnTo>
                <a:lnTo>
                  <a:pt x="2539" y="41138"/>
                </a:lnTo>
                <a:lnTo>
                  <a:pt x="4551" y="44570"/>
                </a:lnTo>
                <a:lnTo>
                  <a:pt x="5891" y="48764"/>
                </a:lnTo>
                <a:lnTo>
                  <a:pt x="6785" y="53464"/>
                </a:lnTo>
                <a:lnTo>
                  <a:pt x="7381" y="58503"/>
                </a:lnTo>
                <a:lnTo>
                  <a:pt x="7777" y="63767"/>
                </a:lnTo>
                <a:lnTo>
                  <a:pt x="8043" y="69182"/>
                </a:lnTo>
                <a:lnTo>
                  <a:pt x="8336" y="80278"/>
                </a:lnTo>
                <a:lnTo>
                  <a:pt x="8467" y="91559"/>
                </a:lnTo>
                <a:lnTo>
                  <a:pt x="9455" y="98187"/>
                </a:lnTo>
                <a:lnTo>
                  <a:pt x="11066" y="105463"/>
                </a:lnTo>
                <a:lnTo>
                  <a:pt x="13092" y="113171"/>
                </a:lnTo>
                <a:lnTo>
                  <a:pt x="15396" y="120215"/>
                </a:lnTo>
                <a:lnTo>
                  <a:pt x="17883" y="126816"/>
                </a:lnTo>
                <a:lnTo>
                  <a:pt x="20495" y="133122"/>
                </a:lnTo>
                <a:lnTo>
                  <a:pt x="22236" y="140183"/>
                </a:lnTo>
                <a:lnTo>
                  <a:pt x="23396" y="147748"/>
                </a:lnTo>
                <a:lnTo>
                  <a:pt x="24170" y="155649"/>
                </a:lnTo>
                <a:lnTo>
                  <a:pt x="25638" y="162821"/>
                </a:lnTo>
                <a:lnTo>
                  <a:pt x="27569" y="169508"/>
                </a:lnTo>
                <a:lnTo>
                  <a:pt x="29809" y="175870"/>
                </a:lnTo>
                <a:lnTo>
                  <a:pt x="31303" y="182970"/>
                </a:lnTo>
                <a:lnTo>
                  <a:pt x="32298" y="190560"/>
                </a:lnTo>
                <a:lnTo>
                  <a:pt x="32961" y="198477"/>
                </a:lnTo>
                <a:lnTo>
                  <a:pt x="33405" y="205661"/>
                </a:lnTo>
                <a:lnTo>
                  <a:pt x="33896" y="218723"/>
                </a:lnTo>
                <a:lnTo>
                  <a:pt x="34980" y="224873"/>
                </a:lnTo>
                <a:lnTo>
                  <a:pt x="36655" y="230878"/>
                </a:lnTo>
                <a:lnTo>
                  <a:pt x="38724" y="236786"/>
                </a:lnTo>
                <a:lnTo>
                  <a:pt x="40103" y="242630"/>
                </a:lnTo>
                <a:lnTo>
                  <a:pt x="41024" y="248431"/>
                </a:lnTo>
                <a:lnTo>
                  <a:pt x="41637" y="254204"/>
                </a:lnTo>
                <a:lnTo>
                  <a:pt x="42044" y="259957"/>
                </a:lnTo>
                <a:lnTo>
                  <a:pt x="42316" y="265697"/>
                </a:lnTo>
                <a:lnTo>
                  <a:pt x="42701" y="280338"/>
                </a:lnTo>
                <a:lnTo>
                  <a:pt x="42830" y="293818"/>
                </a:lnTo>
                <a:lnTo>
                  <a:pt x="41889" y="296844"/>
                </a:lnTo>
                <a:lnTo>
                  <a:pt x="40307" y="299814"/>
                </a:lnTo>
                <a:lnTo>
                  <a:pt x="38302" y="302746"/>
                </a:lnTo>
                <a:lnTo>
                  <a:pt x="36964" y="305653"/>
                </a:lnTo>
                <a:lnTo>
                  <a:pt x="36073" y="308544"/>
                </a:lnTo>
                <a:lnTo>
                  <a:pt x="34290" y="3171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31"/>
          <p:cNvSpPr/>
          <p:nvPr/>
        </p:nvSpPr>
        <p:spPr>
          <a:xfrm>
            <a:off x="8026717" y="2023110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32"/>
          <p:cNvSpPr/>
          <p:nvPr/>
        </p:nvSpPr>
        <p:spPr>
          <a:xfrm>
            <a:off x="8112829" y="1765935"/>
            <a:ext cx="231072" cy="111408"/>
          </a:xfrm>
          <a:custGeom>
            <a:avLst/>
            <a:gdLst/>
            <a:ahLst/>
            <a:cxnLst/>
            <a:rect l="0" t="0" r="0" b="0"/>
            <a:pathLst>
              <a:path w="231072" h="111408">
                <a:moveTo>
                  <a:pt x="16758" y="0"/>
                </a:moveTo>
                <a:lnTo>
                  <a:pt x="21309" y="0"/>
                </a:lnTo>
                <a:lnTo>
                  <a:pt x="22650" y="952"/>
                </a:lnTo>
                <a:lnTo>
                  <a:pt x="23543" y="2540"/>
                </a:lnTo>
                <a:lnTo>
                  <a:pt x="24978" y="7380"/>
                </a:lnTo>
                <a:lnTo>
                  <a:pt x="25174" y="10582"/>
                </a:lnTo>
                <a:lnTo>
                  <a:pt x="25261" y="16133"/>
                </a:lnTo>
                <a:lnTo>
                  <a:pt x="25299" y="24950"/>
                </a:lnTo>
                <a:lnTo>
                  <a:pt x="24358" y="29016"/>
                </a:lnTo>
                <a:lnTo>
                  <a:pt x="22777" y="32679"/>
                </a:lnTo>
                <a:lnTo>
                  <a:pt x="20771" y="36073"/>
                </a:lnTo>
                <a:lnTo>
                  <a:pt x="19434" y="40241"/>
                </a:lnTo>
                <a:lnTo>
                  <a:pt x="18541" y="44925"/>
                </a:lnTo>
                <a:lnTo>
                  <a:pt x="17947" y="49952"/>
                </a:lnTo>
                <a:lnTo>
                  <a:pt x="16598" y="54256"/>
                </a:lnTo>
                <a:lnTo>
                  <a:pt x="14746" y="58078"/>
                </a:lnTo>
                <a:lnTo>
                  <a:pt x="12560" y="61579"/>
                </a:lnTo>
                <a:lnTo>
                  <a:pt x="11101" y="65817"/>
                </a:lnTo>
                <a:lnTo>
                  <a:pt x="10130" y="70548"/>
                </a:lnTo>
                <a:lnTo>
                  <a:pt x="9482" y="75607"/>
                </a:lnTo>
                <a:lnTo>
                  <a:pt x="8097" y="78979"/>
                </a:lnTo>
                <a:lnTo>
                  <a:pt x="6221" y="81228"/>
                </a:lnTo>
                <a:lnTo>
                  <a:pt x="4018" y="82727"/>
                </a:lnTo>
                <a:lnTo>
                  <a:pt x="2550" y="84678"/>
                </a:lnTo>
                <a:lnTo>
                  <a:pt x="1571" y="86932"/>
                </a:lnTo>
                <a:lnTo>
                  <a:pt x="918" y="89387"/>
                </a:lnTo>
                <a:lnTo>
                  <a:pt x="484" y="91976"/>
                </a:lnTo>
                <a:lnTo>
                  <a:pt x="194" y="94655"/>
                </a:lnTo>
                <a:lnTo>
                  <a:pt x="0" y="97393"/>
                </a:lnTo>
                <a:lnTo>
                  <a:pt x="824" y="99219"/>
                </a:lnTo>
                <a:lnTo>
                  <a:pt x="2326" y="100436"/>
                </a:lnTo>
                <a:lnTo>
                  <a:pt x="4279" y="101247"/>
                </a:lnTo>
                <a:lnTo>
                  <a:pt x="5581" y="102740"/>
                </a:lnTo>
                <a:lnTo>
                  <a:pt x="6449" y="104688"/>
                </a:lnTo>
                <a:lnTo>
                  <a:pt x="7028" y="106940"/>
                </a:lnTo>
                <a:lnTo>
                  <a:pt x="8366" y="108440"/>
                </a:lnTo>
                <a:lnTo>
                  <a:pt x="10211" y="109441"/>
                </a:lnTo>
                <a:lnTo>
                  <a:pt x="15466" y="111047"/>
                </a:lnTo>
                <a:lnTo>
                  <a:pt x="21264" y="111266"/>
                </a:lnTo>
                <a:lnTo>
                  <a:pt x="40508" y="111407"/>
                </a:lnTo>
                <a:lnTo>
                  <a:pt x="45927" y="110466"/>
                </a:lnTo>
                <a:lnTo>
                  <a:pt x="51443" y="108887"/>
                </a:lnTo>
                <a:lnTo>
                  <a:pt x="57026" y="106881"/>
                </a:lnTo>
                <a:lnTo>
                  <a:pt x="62654" y="105544"/>
                </a:lnTo>
                <a:lnTo>
                  <a:pt x="68310" y="104652"/>
                </a:lnTo>
                <a:lnTo>
                  <a:pt x="73986" y="104058"/>
                </a:lnTo>
                <a:lnTo>
                  <a:pt x="80628" y="103662"/>
                </a:lnTo>
                <a:lnTo>
                  <a:pt x="95627" y="103222"/>
                </a:lnTo>
                <a:lnTo>
                  <a:pt x="102674" y="102152"/>
                </a:lnTo>
                <a:lnTo>
                  <a:pt x="109279" y="100486"/>
                </a:lnTo>
                <a:lnTo>
                  <a:pt x="115587" y="98423"/>
                </a:lnTo>
                <a:lnTo>
                  <a:pt x="121696" y="97048"/>
                </a:lnTo>
                <a:lnTo>
                  <a:pt x="127674" y="96131"/>
                </a:lnTo>
                <a:lnTo>
                  <a:pt x="133565" y="95519"/>
                </a:lnTo>
                <a:lnTo>
                  <a:pt x="140349" y="95112"/>
                </a:lnTo>
                <a:lnTo>
                  <a:pt x="155508" y="94659"/>
                </a:lnTo>
                <a:lnTo>
                  <a:pt x="187665" y="94345"/>
                </a:lnTo>
                <a:lnTo>
                  <a:pt x="206410" y="94306"/>
                </a:lnTo>
                <a:lnTo>
                  <a:pt x="209867" y="95256"/>
                </a:lnTo>
                <a:lnTo>
                  <a:pt x="213125" y="96841"/>
                </a:lnTo>
                <a:lnTo>
                  <a:pt x="216250" y="98851"/>
                </a:lnTo>
                <a:lnTo>
                  <a:pt x="222262" y="101083"/>
                </a:lnTo>
                <a:lnTo>
                  <a:pt x="230918" y="102839"/>
                </a:lnTo>
                <a:lnTo>
                  <a:pt x="231002" y="100316"/>
                </a:lnTo>
                <a:lnTo>
                  <a:pt x="231071" y="942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33"/>
          <p:cNvSpPr/>
          <p:nvPr/>
        </p:nvSpPr>
        <p:spPr>
          <a:xfrm>
            <a:off x="8283892" y="1757362"/>
            <a:ext cx="25718" cy="300039"/>
          </a:xfrm>
          <a:custGeom>
            <a:avLst/>
            <a:gdLst/>
            <a:ahLst/>
            <a:cxnLst/>
            <a:rect l="0" t="0" r="0" b="0"/>
            <a:pathLst>
              <a:path w="25718" h="300039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3912"/>
                </a:lnTo>
                <a:lnTo>
                  <a:pt x="6785" y="28324"/>
                </a:lnTo>
                <a:lnTo>
                  <a:pt x="7382" y="33170"/>
                </a:lnTo>
                <a:lnTo>
                  <a:pt x="7778" y="38306"/>
                </a:lnTo>
                <a:lnTo>
                  <a:pt x="8043" y="43635"/>
                </a:lnTo>
                <a:lnTo>
                  <a:pt x="8220" y="49092"/>
                </a:lnTo>
                <a:lnTo>
                  <a:pt x="8502" y="77431"/>
                </a:lnTo>
                <a:lnTo>
                  <a:pt x="8563" y="108245"/>
                </a:lnTo>
                <a:lnTo>
                  <a:pt x="9518" y="114074"/>
                </a:lnTo>
                <a:lnTo>
                  <a:pt x="11108" y="119864"/>
                </a:lnTo>
                <a:lnTo>
                  <a:pt x="13120" y="125630"/>
                </a:lnTo>
                <a:lnTo>
                  <a:pt x="14462" y="132330"/>
                </a:lnTo>
                <a:lnTo>
                  <a:pt x="15357" y="139655"/>
                </a:lnTo>
                <a:lnTo>
                  <a:pt x="15953" y="147396"/>
                </a:lnTo>
                <a:lnTo>
                  <a:pt x="16350" y="154462"/>
                </a:lnTo>
                <a:lnTo>
                  <a:pt x="16792" y="167392"/>
                </a:lnTo>
                <a:lnTo>
                  <a:pt x="17099" y="203795"/>
                </a:lnTo>
                <a:lnTo>
                  <a:pt x="17114" y="210158"/>
                </a:lnTo>
                <a:lnTo>
                  <a:pt x="18078" y="216305"/>
                </a:lnTo>
                <a:lnTo>
                  <a:pt x="19671" y="222309"/>
                </a:lnTo>
                <a:lnTo>
                  <a:pt x="21687" y="228216"/>
                </a:lnTo>
                <a:lnTo>
                  <a:pt x="23030" y="233106"/>
                </a:lnTo>
                <a:lnTo>
                  <a:pt x="23926" y="237319"/>
                </a:lnTo>
                <a:lnTo>
                  <a:pt x="24524" y="241080"/>
                </a:lnTo>
                <a:lnTo>
                  <a:pt x="25187" y="247799"/>
                </a:lnTo>
                <a:lnTo>
                  <a:pt x="25481" y="254913"/>
                </a:lnTo>
                <a:lnTo>
                  <a:pt x="25708" y="280832"/>
                </a:lnTo>
                <a:lnTo>
                  <a:pt x="25717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34"/>
          <p:cNvSpPr/>
          <p:nvPr/>
        </p:nvSpPr>
        <p:spPr>
          <a:xfrm>
            <a:off x="8547440" y="1988757"/>
            <a:ext cx="19345" cy="25781"/>
          </a:xfrm>
          <a:custGeom>
            <a:avLst/>
            <a:gdLst/>
            <a:ahLst/>
            <a:cxnLst/>
            <a:rect l="0" t="0" r="0" b="0"/>
            <a:pathLst>
              <a:path w="19345" h="25781">
                <a:moveTo>
                  <a:pt x="0" y="0"/>
                </a:moveTo>
                <a:lnTo>
                  <a:pt x="645" y="2536"/>
                </a:lnTo>
                <a:lnTo>
                  <a:pt x="1163" y="5522"/>
                </a:lnTo>
                <a:lnTo>
                  <a:pt x="1509" y="8464"/>
                </a:lnTo>
                <a:lnTo>
                  <a:pt x="1739" y="11379"/>
                </a:lnTo>
                <a:lnTo>
                  <a:pt x="2845" y="13322"/>
                </a:lnTo>
                <a:lnTo>
                  <a:pt x="4535" y="14617"/>
                </a:lnTo>
                <a:lnTo>
                  <a:pt x="6615" y="15480"/>
                </a:lnTo>
                <a:lnTo>
                  <a:pt x="8000" y="17009"/>
                </a:lnTo>
                <a:lnTo>
                  <a:pt x="8924" y="18980"/>
                </a:lnTo>
                <a:lnTo>
                  <a:pt x="10664" y="25382"/>
                </a:lnTo>
                <a:lnTo>
                  <a:pt x="11653" y="25515"/>
                </a:lnTo>
                <a:lnTo>
                  <a:pt x="13265" y="25603"/>
                </a:lnTo>
                <a:lnTo>
                  <a:pt x="19344" y="257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35"/>
          <p:cNvSpPr/>
          <p:nvPr/>
        </p:nvSpPr>
        <p:spPr>
          <a:xfrm>
            <a:off x="8541181" y="1474574"/>
            <a:ext cx="42750" cy="170949"/>
          </a:xfrm>
          <a:custGeom>
            <a:avLst/>
            <a:gdLst/>
            <a:ahLst/>
            <a:cxnLst/>
            <a:rect l="0" t="0" r="0" b="0"/>
            <a:pathLst>
              <a:path w="42750" h="170949">
                <a:moveTo>
                  <a:pt x="34176" y="25613"/>
                </a:moveTo>
                <a:lnTo>
                  <a:pt x="38727" y="25613"/>
                </a:lnTo>
                <a:lnTo>
                  <a:pt x="40068" y="24661"/>
                </a:lnTo>
                <a:lnTo>
                  <a:pt x="40961" y="23073"/>
                </a:lnTo>
                <a:lnTo>
                  <a:pt x="42644" y="17394"/>
                </a:lnTo>
                <a:lnTo>
                  <a:pt x="42717" y="12594"/>
                </a:lnTo>
                <a:lnTo>
                  <a:pt x="42749" y="0"/>
                </a:lnTo>
                <a:lnTo>
                  <a:pt x="42749" y="12669"/>
                </a:lnTo>
                <a:lnTo>
                  <a:pt x="41796" y="15078"/>
                </a:lnTo>
                <a:lnTo>
                  <a:pt x="40209" y="17637"/>
                </a:lnTo>
                <a:lnTo>
                  <a:pt x="35368" y="24038"/>
                </a:lnTo>
                <a:lnTo>
                  <a:pt x="34706" y="27453"/>
                </a:lnTo>
                <a:lnTo>
                  <a:pt x="34530" y="29697"/>
                </a:lnTo>
                <a:lnTo>
                  <a:pt x="33459" y="32146"/>
                </a:lnTo>
                <a:lnTo>
                  <a:pt x="31794" y="34731"/>
                </a:lnTo>
                <a:lnTo>
                  <a:pt x="29729" y="37406"/>
                </a:lnTo>
                <a:lnTo>
                  <a:pt x="28354" y="40143"/>
                </a:lnTo>
                <a:lnTo>
                  <a:pt x="27438" y="42920"/>
                </a:lnTo>
                <a:lnTo>
                  <a:pt x="26827" y="45723"/>
                </a:lnTo>
                <a:lnTo>
                  <a:pt x="25466" y="48545"/>
                </a:lnTo>
                <a:lnTo>
                  <a:pt x="23607" y="51378"/>
                </a:lnTo>
                <a:lnTo>
                  <a:pt x="21416" y="54220"/>
                </a:lnTo>
                <a:lnTo>
                  <a:pt x="19954" y="58019"/>
                </a:lnTo>
                <a:lnTo>
                  <a:pt x="18980" y="62457"/>
                </a:lnTo>
                <a:lnTo>
                  <a:pt x="18331" y="67321"/>
                </a:lnTo>
                <a:lnTo>
                  <a:pt x="17898" y="71516"/>
                </a:lnTo>
                <a:lnTo>
                  <a:pt x="17608" y="75265"/>
                </a:lnTo>
                <a:lnTo>
                  <a:pt x="17416" y="78717"/>
                </a:lnTo>
                <a:lnTo>
                  <a:pt x="17202" y="87632"/>
                </a:lnTo>
                <a:lnTo>
                  <a:pt x="17145" y="92677"/>
                </a:lnTo>
                <a:lnTo>
                  <a:pt x="16155" y="96992"/>
                </a:lnTo>
                <a:lnTo>
                  <a:pt x="14541" y="100822"/>
                </a:lnTo>
                <a:lnTo>
                  <a:pt x="12514" y="104327"/>
                </a:lnTo>
                <a:lnTo>
                  <a:pt x="11162" y="107617"/>
                </a:lnTo>
                <a:lnTo>
                  <a:pt x="10262" y="110762"/>
                </a:lnTo>
                <a:lnTo>
                  <a:pt x="9661" y="113812"/>
                </a:lnTo>
                <a:lnTo>
                  <a:pt x="8307" y="117750"/>
                </a:lnTo>
                <a:lnTo>
                  <a:pt x="6453" y="122280"/>
                </a:lnTo>
                <a:lnTo>
                  <a:pt x="4264" y="127205"/>
                </a:lnTo>
                <a:lnTo>
                  <a:pt x="2805" y="131441"/>
                </a:lnTo>
                <a:lnTo>
                  <a:pt x="1833" y="135218"/>
                </a:lnTo>
                <a:lnTo>
                  <a:pt x="1184" y="138688"/>
                </a:lnTo>
                <a:lnTo>
                  <a:pt x="751" y="141954"/>
                </a:lnTo>
                <a:lnTo>
                  <a:pt x="463" y="145084"/>
                </a:lnTo>
                <a:lnTo>
                  <a:pt x="270" y="148122"/>
                </a:lnTo>
                <a:lnTo>
                  <a:pt x="57" y="154039"/>
                </a:lnTo>
                <a:lnTo>
                  <a:pt x="0" y="156951"/>
                </a:lnTo>
                <a:lnTo>
                  <a:pt x="915" y="158891"/>
                </a:lnTo>
                <a:lnTo>
                  <a:pt x="2477" y="160185"/>
                </a:lnTo>
                <a:lnTo>
                  <a:pt x="4471" y="161048"/>
                </a:lnTo>
                <a:lnTo>
                  <a:pt x="5800" y="162575"/>
                </a:lnTo>
                <a:lnTo>
                  <a:pt x="6686" y="164546"/>
                </a:lnTo>
                <a:lnTo>
                  <a:pt x="8355" y="170948"/>
                </a:lnTo>
                <a:lnTo>
                  <a:pt x="8428" y="166677"/>
                </a:lnTo>
                <a:lnTo>
                  <a:pt x="8459" y="1627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36"/>
          <p:cNvSpPr/>
          <p:nvPr/>
        </p:nvSpPr>
        <p:spPr>
          <a:xfrm>
            <a:off x="8532494" y="1354455"/>
            <a:ext cx="8574" cy="17146"/>
          </a:xfrm>
          <a:custGeom>
            <a:avLst/>
            <a:gdLst/>
            <a:ahLst/>
            <a:cxnLst/>
            <a:rect l="0" t="0" r="0" b="0"/>
            <a:pathLst>
              <a:path w="8574" h="17146">
                <a:moveTo>
                  <a:pt x="8573" y="17145"/>
                </a:moveTo>
                <a:lnTo>
                  <a:pt x="4022" y="12594"/>
                </a:lnTo>
                <a:lnTo>
                  <a:pt x="2681" y="10301"/>
                </a:lnTo>
                <a:lnTo>
                  <a:pt x="1788" y="781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37"/>
          <p:cNvSpPr/>
          <p:nvPr/>
        </p:nvSpPr>
        <p:spPr>
          <a:xfrm>
            <a:off x="8532494" y="135445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38"/>
          <p:cNvSpPr/>
          <p:nvPr/>
        </p:nvSpPr>
        <p:spPr>
          <a:xfrm>
            <a:off x="8652509" y="1483042"/>
            <a:ext cx="265749" cy="154249"/>
          </a:xfrm>
          <a:custGeom>
            <a:avLst/>
            <a:gdLst/>
            <a:ahLst/>
            <a:cxnLst/>
            <a:rect l="0" t="0" r="0" b="0"/>
            <a:pathLst>
              <a:path w="265749" h="15424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5"/>
                </a:lnTo>
                <a:lnTo>
                  <a:pt x="4551" y="11932"/>
                </a:lnTo>
                <a:lnTo>
                  <a:pt x="5892" y="14622"/>
                </a:lnTo>
                <a:lnTo>
                  <a:pt x="6786" y="17368"/>
                </a:lnTo>
                <a:lnTo>
                  <a:pt x="7382" y="20151"/>
                </a:lnTo>
                <a:lnTo>
                  <a:pt x="8731" y="23912"/>
                </a:lnTo>
                <a:lnTo>
                  <a:pt x="10583" y="28324"/>
                </a:lnTo>
                <a:lnTo>
                  <a:pt x="12772" y="33170"/>
                </a:lnTo>
                <a:lnTo>
                  <a:pt x="14229" y="38306"/>
                </a:lnTo>
                <a:lnTo>
                  <a:pt x="15201" y="43635"/>
                </a:lnTo>
                <a:lnTo>
                  <a:pt x="15850" y="49092"/>
                </a:lnTo>
                <a:lnTo>
                  <a:pt x="17234" y="55588"/>
                </a:lnTo>
                <a:lnTo>
                  <a:pt x="19110" y="62776"/>
                </a:lnTo>
                <a:lnTo>
                  <a:pt x="21312" y="70426"/>
                </a:lnTo>
                <a:lnTo>
                  <a:pt x="22780" y="77431"/>
                </a:lnTo>
                <a:lnTo>
                  <a:pt x="23760" y="84005"/>
                </a:lnTo>
                <a:lnTo>
                  <a:pt x="24413" y="90294"/>
                </a:lnTo>
                <a:lnTo>
                  <a:pt x="25801" y="96391"/>
                </a:lnTo>
                <a:lnTo>
                  <a:pt x="27678" y="102361"/>
                </a:lnTo>
                <a:lnTo>
                  <a:pt x="29882" y="108245"/>
                </a:lnTo>
                <a:lnTo>
                  <a:pt x="31352" y="114074"/>
                </a:lnTo>
                <a:lnTo>
                  <a:pt x="32332" y="119864"/>
                </a:lnTo>
                <a:lnTo>
                  <a:pt x="32984" y="125629"/>
                </a:lnTo>
                <a:lnTo>
                  <a:pt x="34372" y="130425"/>
                </a:lnTo>
                <a:lnTo>
                  <a:pt x="36251" y="134575"/>
                </a:lnTo>
                <a:lnTo>
                  <a:pt x="41557" y="143529"/>
                </a:lnTo>
                <a:lnTo>
                  <a:pt x="42282" y="147293"/>
                </a:lnTo>
                <a:lnTo>
                  <a:pt x="42476" y="149630"/>
                </a:lnTo>
                <a:lnTo>
                  <a:pt x="43558" y="151189"/>
                </a:lnTo>
                <a:lnTo>
                  <a:pt x="45231" y="152227"/>
                </a:lnTo>
                <a:lnTo>
                  <a:pt x="50210" y="153895"/>
                </a:lnTo>
                <a:lnTo>
                  <a:pt x="50618" y="153079"/>
                </a:lnTo>
                <a:lnTo>
                  <a:pt x="51072" y="149633"/>
                </a:lnTo>
                <a:lnTo>
                  <a:pt x="51275" y="144926"/>
                </a:lnTo>
                <a:lnTo>
                  <a:pt x="51365" y="138707"/>
                </a:lnTo>
                <a:lnTo>
                  <a:pt x="51404" y="129592"/>
                </a:lnTo>
                <a:lnTo>
                  <a:pt x="52367" y="123542"/>
                </a:lnTo>
                <a:lnTo>
                  <a:pt x="53961" y="116652"/>
                </a:lnTo>
                <a:lnTo>
                  <a:pt x="55977" y="109200"/>
                </a:lnTo>
                <a:lnTo>
                  <a:pt x="57321" y="102328"/>
                </a:lnTo>
                <a:lnTo>
                  <a:pt x="58216" y="95841"/>
                </a:lnTo>
                <a:lnTo>
                  <a:pt x="58814" y="89611"/>
                </a:lnTo>
                <a:lnTo>
                  <a:pt x="61118" y="82601"/>
                </a:lnTo>
                <a:lnTo>
                  <a:pt x="64557" y="75070"/>
                </a:lnTo>
                <a:lnTo>
                  <a:pt x="68757" y="67192"/>
                </a:lnTo>
                <a:lnTo>
                  <a:pt x="71556" y="60034"/>
                </a:lnTo>
                <a:lnTo>
                  <a:pt x="73421" y="53358"/>
                </a:lnTo>
                <a:lnTo>
                  <a:pt x="74666" y="47002"/>
                </a:lnTo>
                <a:lnTo>
                  <a:pt x="76447" y="40860"/>
                </a:lnTo>
                <a:lnTo>
                  <a:pt x="78588" y="34860"/>
                </a:lnTo>
                <a:lnTo>
                  <a:pt x="80967" y="28955"/>
                </a:lnTo>
                <a:lnTo>
                  <a:pt x="83506" y="24066"/>
                </a:lnTo>
                <a:lnTo>
                  <a:pt x="86150" y="19854"/>
                </a:lnTo>
                <a:lnTo>
                  <a:pt x="88867" y="16093"/>
                </a:lnTo>
                <a:lnTo>
                  <a:pt x="92582" y="13586"/>
                </a:lnTo>
                <a:lnTo>
                  <a:pt x="96964" y="11915"/>
                </a:lnTo>
                <a:lnTo>
                  <a:pt x="108583" y="9233"/>
                </a:lnTo>
                <a:lnTo>
                  <a:pt x="110489" y="9965"/>
                </a:lnTo>
                <a:lnTo>
                  <a:pt x="116769" y="14594"/>
                </a:lnTo>
                <a:lnTo>
                  <a:pt x="118574" y="16011"/>
                </a:lnTo>
                <a:lnTo>
                  <a:pt x="119054" y="18294"/>
                </a:lnTo>
                <a:lnTo>
                  <a:pt x="119375" y="21721"/>
                </a:lnTo>
                <a:lnTo>
                  <a:pt x="119588" y="25911"/>
                </a:lnTo>
                <a:lnTo>
                  <a:pt x="119826" y="35646"/>
                </a:lnTo>
                <a:lnTo>
                  <a:pt x="119889" y="40909"/>
                </a:lnTo>
                <a:lnTo>
                  <a:pt x="120884" y="47275"/>
                </a:lnTo>
                <a:lnTo>
                  <a:pt x="122500" y="54377"/>
                </a:lnTo>
                <a:lnTo>
                  <a:pt x="124529" y="61969"/>
                </a:lnTo>
                <a:lnTo>
                  <a:pt x="125882" y="68935"/>
                </a:lnTo>
                <a:lnTo>
                  <a:pt x="126784" y="75484"/>
                </a:lnTo>
                <a:lnTo>
                  <a:pt x="127386" y="81755"/>
                </a:lnTo>
                <a:lnTo>
                  <a:pt x="127786" y="87841"/>
                </a:lnTo>
                <a:lnTo>
                  <a:pt x="128053" y="93803"/>
                </a:lnTo>
                <a:lnTo>
                  <a:pt x="128351" y="105508"/>
                </a:lnTo>
                <a:lnTo>
                  <a:pt x="128482" y="117060"/>
                </a:lnTo>
                <a:lnTo>
                  <a:pt x="129470" y="122807"/>
                </a:lnTo>
                <a:lnTo>
                  <a:pt x="131081" y="128544"/>
                </a:lnTo>
                <a:lnTo>
                  <a:pt x="133108" y="134274"/>
                </a:lnTo>
                <a:lnTo>
                  <a:pt x="134459" y="139046"/>
                </a:lnTo>
                <a:lnTo>
                  <a:pt x="135360" y="143180"/>
                </a:lnTo>
                <a:lnTo>
                  <a:pt x="135959" y="146888"/>
                </a:lnTo>
                <a:lnTo>
                  <a:pt x="138265" y="149360"/>
                </a:lnTo>
                <a:lnTo>
                  <a:pt x="141707" y="151009"/>
                </a:lnTo>
                <a:lnTo>
                  <a:pt x="149659" y="152840"/>
                </a:lnTo>
                <a:lnTo>
                  <a:pt x="156367" y="153654"/>
                </a:lnTo>
                <a:lnTo>
                  <a:pt x="162525" y="154016"/>
                </a:lnTo>
                <a:lnTo>
                  <a:pt x="169389" y="154176"/>
                </a:lnTo>
                <a:lnTo>
                  <a:pt x="178789" y="154248"/>
                </a:lnTo>
                <a:lnTo>
                  <a:pt x="183011" y="152362"/>
                </a:lnTo>
                <a:lnTo>
                  <a:pt x="186777" y="149200"/>
                </a:lnTo>
                <a:lnTo>
                  <a:pt x="190241" y="145186"/>
                </a:lnTo>
                <a:lnTo>
                  <a:pt x="193502" y="141559"/>
                </a:lnTo>
                <a:lnTo>
                  <a:pt x="199667" y="134987"/>
                </a:lnTo>
                <a:lnTo>
                  <a:pt x="213042" y="121382"/>
                </a:lnTo>
                <a:lnTo>
                  <a:pt x="218229" y="115211"/>
                </a:lnTo>
                <a:lnTo>
                  <a:pt x="223591" y="108240"/>
                </a:lnTo>
                <a:lnTo>
                  <a:pt x="229071" y="100735"/>
                </a:lnTo>
                <a:lnTo>
                  <a:pt x="233677" y="94779"/>
                </a:lnTo>
                <a:lnTo>
                  <a:pt x="237700" y="89856"/>
                </a:lnTo>
                <a:lnTo>
                  <a:pt x="241334" y="85622"/>
                </a:lnTo>
                <a:lnTo>
                  <a:pt x="245663" y="80894"/>
                </a:lnTo>
                <a:lnTo>
                  <a:pt x="265748" y="600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39"/>
          <p:cNvSpPr/>
          <p:nvPr/>
        </p:nvSpPr>
        <p:spPr>
          <a:xfrm>
            <a:off x="8515350" y="1928854"/>
            <a:ext cx="154306" cy="133214"/>
          </a:xfrm>
          <a:custGeom>
            <a:avLst/>
            <a:gdLst/>
            <a:ahLst/>
            <a:cxnLst/>
            <a:rect l="0" t="0" r="0" b="0"/>
            <a:pathLst>
              <a:path w="154306" h="133214">
                <a:moveTo>
                  <a:pt x="0" y="111401"/>
                </a:moveTo>
                <a:lnTo>
                  <a:pt x="28692" y="111401"/>
                </a:lnTo>
                <a:lnTo>
                  <a:pt x="31510" y="110448"/>
                </a:lnTo>
                <a:lnTo>
                  <a:pt x="34342" y="108860"/>
                </a:lnTo>
                <a:lnTo>
                  <a:pt x="37182" y="106850"/>
                </a:lnTo>
                <a:lnTo>
                  <a:pt x="39075" y="104557"/>
                </a:lnTo>
                <a:lnTo>
                  <a:pt x="40338" y="102076"/>
                </a:lnTo>
                <a:lnTo>
                  <a:pt x="41179" y="99469"/>
                </a:lnTo>
                <a:lnTo>
                  <a:pt x="42692" y="96779"/>
                </a:lnTo>
                <a:lnTo>
                  <a:pt x="44655" y="94033"/>
                </a:lnTo>
                <a:lnTo>
                  <a:pt x="46915" y="91249"/>
                </a:lnTo>
                <a:lnTo>
                  <a:pt x="49374" y="88442"/>
                </a:lnTo>
                <a:lnTo>
                  <a:pt x="51966" y="85617"/>
                </a:lnTo>
                <a:lnTo>
                  <a:pt x="57386" y="79939"/>
                </a:lnTo>
                <a:lnTo>
                  <a:pt x="62969" y="74240"/>
                </a:lnTo>
                <a:lnTo>
                  <a:pt x="65792" y="70434"/>
                </a:lnTo>
                <a:lnTo>
                  <a:pt x="68626" y="65992"/>
                </a:lnTo>
                <a:lnTo>
                  <a:pt x="71468" y="61126"/>
                </a:lnTo>
                <a:lnTo>
                  <a:pt x="73363" y="56929"/>
                </a:lnTo>
                <a:lnTo>
                  <a:pt x="74626" y="53179"/>
                </a:lnTo>
                <a:lnTo>
                  <a:pt x="75469" y="49726"/>
                </a:lnTo>
                <a:lnTo>
                  <a:pt x="76029" y="46472"/>
                </a:lnTo>
                <a:lnTo>
                  <a:pt x="76404" y="43350"/>
                </a:lnTo>
                <a:lnTo>
                  <a:pt x="76653" y="40316"/>
                </a:lnTo>
                <a:lnTo>
                  <a:pt x="76820" y="36388"/>
                </a:lnTo>
                <a:lnTo>
                  <a:pt x="77005" y="26944"/>
                </a:lnTo>
                <a:lnTo>
                  <a:pt x="76101" y="23664"/>
                </a:lnTo>
                <a:lnTo>
                  <a:pt x="74546" y="21477"/>
                </a:lnTo>
                <a:lnTo>
                  <a:pt x="72558" y="20019"/>
                </a:lnTo>
                <a:lnTo>
                  <a:pt x="71232" y="18094"/>
                </a:lnTo>
                <a:lnTo>
                  <a:pt x="70348" y="15859"/>
                </a:lnTo>
                <a:lnTo>
                  <a:pt x="69759" y="13416"/>
                </a:lnTo>
                <a:lnTo>
                  <a:pt x="69366" y="10835"/>
                </a:lnTo>
                <a:lnTo>
                  <a:pt x="69104" y="8162"/>
                </a:lnTo>
                <a:lnTo>
                  <a:pt x="68929" y="5427"/>
                </a:lnTo>
                <a:lnTo>
                  <a:pt x="67860" y="3604"/>
                </a:lnTo>
                <a:lnTo>
                  <a:pt x="66195" y="2389"/>
                </a:lnTo>
                <a:lnTo>
                  <a:pt x="61805" y="1038"/>
                </a:lnTo>
                <a:lnTo>
                  <a:pt x="59301" y="678"/>
                </a:lnTo>
                <a:lnTo>
                  <a:pt x="52989" y="100"/>
                </a:lnTo>
                <a:lnTo>
                  <a:pt x="49586" y="21"/>
                </a:lnTo>
                <a:lnTo>
                  <a:pt x="47344" y="0"/>
                </a:lnTo>
                <a:lnTo>
                  <a:pt x="45851" y="1891"/>
                </a:lnTo>
                <a:lnTo>
                  <a:pt x="44854" y="5057"/>
                </a:lnTo>
                <a:lnTo>
                  <a:pt x="44190" y="9072"/>
                </a:lnTo>
                <a:lnTo>
                  <a:pt x="43747" y="12702"/>
                </a:lnTo>
                <a:lnTo>
                  <a:pt x="43452" y="16074"/>
                </a:lnTo>
                <a:lnTo>
                  <a:pt x="43256" y="19274"/>
                </a:lnTo>
                <a:lnTo>
                  <a:pt x="42172" y="23313"/>
                </a:lnTo>
                <a:lnTo>
                  <a:pt x="40497" y="27911"/>
                </a:lnTo>
                <a:lnTo>
                  <a:pt x="38428" y="32881"/>
                </a:lnTo>
                <a:lnTo>
                  <a:pt x="36096" y="38099"/>
                </a:lnTo>
                <a:lnTo>
                  <a:pt x="30965" y="48977"/>
                </a:lnTo>
                <a:lnTo>
                  <a:pt x="29216" y="53592"/>
                </a:lnTo>
                <a:lnTo>
                  <a:pt x="28050" y="57622"/>
                </a:lnTo>
                <a:lnTo>
                  <a:pt x="27272" y="61260"/>
                </a:lnTo>
                <a:lnTo>
                  <a:pt x="26754" y="65591"/>
                </a:lnTo>
                <a:lnTo>
                  <a:pt x="26409" y="70384"/>
                </a:lnTo>
                <a:lnTo>
                  <a:pt x="26025" y="79836"/>
                </a:lnTo>
                <a:lnTo>
                  <a:pt x="25853" y="87212"/>
                </a:lnTo>
                <a:lnTo>
                  <a:pt x="26761" y="91465"/>
                </a:lnTo>
                <a:lnTo>
                  <a:pt x="28317" y="96205"/>
                </a:lnTo>
                <a:lnTo>
                  <a:pt x="30309" y="101270"/>
                </a:lnTo>
                <a:lnTo>
                  <a:pt x="32588" y="105599"/>
                </a:lnTo>
                <a:lnTo>
                  <a:pt x="35061" y="109438"/>
                </a:lnTo>
                <a:lnTo>
                  <a:pt x="37662" y="112950"/>
                </a:lnTo>
                <a:lnTo>
                  <a:pt x="40347" y="115291"/>
                </a:lnTo>
                <a:lnTo>
                  <a:pt x="43090" y="116852"/>
                </a:lnTo>
                <a:lnTo>
                  <a:pt x="45873" y="117892"/>
                </a:lnTo>
                <a:lnTo>
                  <a:pt x="48679" y="119538"/>
                </a:lnTo>
                <a:lnTo>
                  <a:pt x="51503" y="121588"/>
                </a:lnTo>
                <a:lnTo>
                  <a:pt x="54337" y="123907"/>
                </a:lnTo>
                <a:lnTo>
                  <a:pt x="58132" y="125453"/>
                </a:lnTo>
                <a:lnTo>
                  <a:pt x="62568" y="126484"/>
                </a:lnTo>
                <a:lnTo>
                  <a:pt x="67429" y="127171"/>
                </a:lnTo>
                <a:lnTo>
                  <a:pt x="71622" y="128582"/>
                </a:lnTo>
                <a:lnTo>
                  <a:pt x="75371" y="130475"/>
                </a:lnTo>
                <a:lnTo>
                  <a:pt x="78822" y="132689"/>
                </a:lnTo>
                <a:lnTo>
                  <a:pt x="82076" y="133213"/>
                </a:lnTo>
                <a:lnTo>
                  <a:pt x="85197" y="132610"/>
                </a:lnTo>
                <a:lnTo>
                  <a:pt x="88231" y="131255"/>
                </a:lnTo>
                <a:lnTo>
                  <a:pt x="92158" y="130352"/>
                </a:lnTo>
                <a:lnTo>
                  <a:pt x="96681" y="129750"/>
                </a:lnTo>
                <a:lnTo>
                  <a:pt x="101601" y="129348"/>
                </a:lnTo>
                <a:lnTo>
                  <a:pt x="105834" y="129081"/>
                </a:lnTo>
                <a:lnTo>
                  <a:pt x="113078" y="128783"/>
                </a:lnTo>
                <a:lnTo>
                  <a:pt x="116343" y="127752"/>
                </a:lnTo>
                <a:lnTo>
                  <a:pt x="119471" y="126111"/>
                </a:lnTo>
                <a:lnTo>
                  <a:pt x="122511" y="124065"/>
                </a:lnTo>
                <a:lnTo>
                  <a:pt x="124535" y="121749"/>
                </a:lnTo>
                <a:lnTo>
                  <a:pt x="125886" y="119252"/>
                </a:lnTo>
                <a:lnTo>
                  <a:pt x="126786" y="116635"/>
                </a:lnTo>
                <a:lnTo>
                  <a:pt x="129292" y="113937"/>
                </a:lnTo>
                <a:lnTo>
                  <a:pt x="132867" y="111187"/>
                </a:lnTo>
                <a:lnTo>
                  <a:pt x="137155" y="108401"/>
                </a:lnTo>
                <a:lnTo>
                  <a:pt x="140014" y="105591"/>
                </a:lnTo>
                <a:lnTo>
                  <a:pt x="141920" y="102765"/>
                </a:lnTo>
                <a:lnTo>
                  <a:pt x="143192" y="99928"/>
                </a:lnTo>
                <a:lnTo>
                  <a:pt x="144990" y="97085"/>
                </a:lnTo>
                <a:lnTo>
                  <a:pt x="147142" y="94237"/>
                </a:lnTo>
                <a:lnTo>
                  <a:pt x="149531" y="91386"/>
                </a:lnTo>
                <a:lnTo>
                  <a:pt x="151121" y="88532"/>
                </a:lnTo>
                <a:lnTo>
                  <a:pt x="152182" y="85678"/>
                </a:lnTo>
                <a:lnTo>
                  <a:pt x="154305" y="771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40"/>
          <p:cNvSpPr/>
          <p:nvPr/>
        </p:nvSpPr>
        <p:spPr>
          <a:xfrm>
            <a:off x="8661193" y="1911670"/>
            <a:ext cx="197058" cy="137158"/>
          </a:xfrm>
          <a:custGeom>
            <a:avLst/>
            <a:gdLst/>
            <a:ahLst/>
            <a:cxnLst/>
            <a:rect l="0" t="0" r="0" b="0"/>
            <a:pathLst>
              <a:path w="197058" h="137158">
                <a:moveTo>
                  <a:pt x="25607" y="8569"/>
                </a:moveTo>
                <a:lnTo>
                  <a:pt x="9168" y="350"/>
                </a:lnTo>
                <a:lnTo>
                  <a:pt x="4120" y="102"/>
                </a:lnTo>
                <a:lnTo>
                  <a:pt x="0" y="0"/>
                </a:lnTo>
                <a:lnTo>
                  <a:pt x="2478" y="2538"/>
                </a:lnTo>
                <a:lnTo>
                  <a:pt x="28509" y="28616"/>
                </a:lnTo>
                <a:lnTo>
                  <a:pt x="31352" y="32411"/>
                </a:lnTo>
                <a:lnTo>
                  <a:pt x="34199" y="36847"/>
                </a:lnTo>
                <a:lnTo>
                  <a:pt x="37051" y="41709"/>
                </a:lnTo>
                <a:lnTo>
                  <a:pt x="39903" y="45902"/>
                </a:lnTo>
                <a:lnTo>
                  <a:pt x="42758" y="49650"/>
                </a:lnTo>
                <a:lnTo>
                  <a:pt x="45614" y="53102"/>
                </a:lnTo>
                <a:lnTo>
                  <a:pt x="49421" y="57308"/>
                </a:lnTo>
                <a:lnTo>
                  <a:pt x="58734" y="67061"/>
                </a:lnTo>
                <a:lnTo>
                  <a:pt x="70135" y="78711"/>
                </a:lnTo>
                <a:lnTo>
                  <a:pt x="74343" y="82001"/>
                </a:lnTo>
                <a:lnTo>
                  <a:pt x="79052" y="85146"/>
                </a:lnTo>
                <a:lnTo>
                  <a:pt x="84098" y="88196"/>
                </a:lnTo>
                <a:lnTo>
                  <a:pt x="89365" y="91181"/>
                </a:lnTo>
                <a:lnTo>
                  <a:pt x="100299" y="97038"/>
                </a:lnTo>
                <a:lnTo>
                  <a:pt x="104930" y="99934"/>
                </a:lnTo>
                <a:lnTo>
                  <a:pt x="108969" y="102817"/>
                </a:lnTo>
                <a:lnTo>
                  <a:pt x="112614" y="105691"/>
                </a:lnTo>
                <a:lnTo>
                  <a:pt x="116949" y="108560"/>
                </a:lnTo>
                <a:lnTo>
                  <a:pt x="121744" y="111425"/>
                </a:lnTo>
                <a:lnTo>
                  <a:pt x="126846" y="114287"/>
                </a:lnTo>
                <a:lnTo>
                  <a:pt x="131199" y="117148"/>
                </a:lnTo>
                <a:lnTo>
                  <a:pt x="135055" y="120008"/>
                </a:lnTo>
                <a:lnTo>
                  <a:pt x="138577" y="122867"/>
                </a:lnTo>
                <a:lnTo>
                  <a:pt x="142830" y="125725"/>
                </a:lnTo>
                <a:lnTo>
                  <a:pt x="147570" y="128583"/>
                </a:lnTo>
                <a:lnTo>
                  <a:pt x="152636" y="131441"/>
                </a:lnTo>
                <a:lnTo>
                  <a:pt x="157917" y="133346"/>
                </a:lnTo>
                <a:lnTo>
                  <a:pt x="163344" y="134617"/>
                </a:lnTo>
                <a:lnTo>
                  <a:pt x="168866" y="135463"/>
                </a:lnTo>
                <a:lnTo>
                  <a:pt x="173501" y="136028"/>
                </a:lnTo>
                <a:lnTo>
                  <a:pt x="177542" y="136404"/>
                </a:lnTo>
                <a:lnTo>
                  <a:pt x="181189" y="136655"/>
                </a:lnTo>
                <a:lnTo>
                  <a:pt x="184574" y="136822"/>
                </a:lnTo>
                <a:lnTo>
                  <a:pt x="197057" y="1371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41"/>
          <p:cNvSpPr/>
          <p:nvPr/>
        </p:nvSpPr>
        <p:spPr>
          <a:xfrm>
            <a:off x="8686800" y="1894553"/>
            <a:ext cx="137160" cy="231428"/>
          </a:xfrm>
          <a:custGeom>
            <a:avLst/>
            <a:gdLst/>
            <a:ahLst/>
            <a:cxnLst/>
            <a:rect l="0" t="0" r="0" b="0"/>
            <a:pathLst>
              <a:path w="137160" h="231428">
                <a:moveTo>
                  <a:pt x="137159" y="8542"/>
                </a:moveTo>
                <a:lnTo>
                  <a:pt x="137159" y="1161"/>
                </a:lnTo>
                <a:lnTo>
                  <a:pt x="136207" y="763"/>
                </a:lnTo>
                <a:lnTo>
                  <a:pt x="132220" y="204"/>
                </a:lnTo>
                <a:lnTo>
                  <a:pt x="136321" y="0"/>
                </a:lnTo>
                <a:lnTo>
                  <a:pt x="132360" y="4529"/>
                </a:lnTo>
                <a:lnTo>
                  <a:pt x="131102" y="6819"/>
                </a:lnTo>
                <a:lnTo>
                  <a:pt x="129706" y="11904"/>
                </a:lnTo>
                <a:lnTo>
                  <a:pt x="128380" y="15545"/>
                </a:lnTo>
                <a:lnTo>
                  <a:pt x="126544" y="19878"/>
                </a:lnTo>
                <a:lnTo>
                  <a:pt x="124368" y="24672"/>
                </a:lnTo>
                <a:lnTo>
                  <a:pt x="121964" y="30725"/>
                </a:lnTo>
                <a:lnTo>
                  <a:pt x="116754" y="45071"/>
                </a:lnTo>
                <a:lnTo>
                  <a:pt x="113078" y="53849"/>
                </a:lnTo>
                <a:lnTo>
                  <a:pt x="108722" y="63512"/>
                </a:lnTo>
                <a:lnTo>
                  <a:pt x="103915" y="73764"/>
                </a:lnTo>
                <a:lnTo>
                  <a:pt x="98804" y="83455"/>
                </a:lnTo>
                <a:lnTo>
                  <a:pt x="93491" y="92774"/>
                </a:lnTo>
                <a:lnTo>
                  <a:pt x="88045" y="101844"/>
                </a:lnTo>
                <a:lnTo>
                  <a:pt x="76913" y="119542"/>
                </a:lnTo>
                <a:lnTo>
                  <a:pt x="54245" y="154187"/>
                </a:lnTo>
                <a:lnTo>
                  <a:pt x="48545" y="161836"/>
                </a:lnTo>
                <a:lnTo>
                  <a:pt x="42841" y="168840"/>
                </a:lnTo>
                <a:lnTo>
                  <a:pt x="37134" y="175415"/>
                </a:lnTo>
                <a:lnTo>
                  <a:pt x="32376" y="181703"/>
                </a:lnTo>
                <a:lnTo>
                  <a:pt x="28251" y="187800"/>
                </a:lnTo>
                <a:lnTo>
                  <a:pt x="24549" y="193770"/>
                </a:lnTo>
                <a:lnTo>
                  <a:pt x="21128" y="198702"/>
                </a:lnTo>
                <a:lnTo>
                  <a:pt x="17896" y="202943"/>
                </a:lnTo>
                <a:lnTo>
                  <a:pt x="14788" y="206722"/>
                </a:lnTo>
                <a:lnTo>
                  <a:pt x="11764" y="210195"/>
                </a:lnTo>
                <a:lnTo>
                  <a:pt x="8795" y="213462"/>
                </a:lnTo>
                <a:lnTo>
                  <a:pt x="1737" y="220999"/>
                </a:lnTo>
                <a:lnTo>
                  <a:pt x="1158" y="222570"/>
                </a:lnTo>
                <a:lnTo>
                  <a:pt x="772" y="224569"/>
                </a:lnTo>
                <a:lnTo>
                  <a:pt x="0" y="2314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42"/>
          <p:cNvSpPr/>
          <p:nvPr/>
        </p:nvSpPr>
        <p:spPr>
          <a:xfrm>
            <a:off x="5832157" y="2537460"/>
            <a:ext cx="8573" cy="488633"/>
          </a:xfrm>
          <a:custGeom>
            <a:avLst/>
            <a:gdLst/>
            <a:ahLst/>
            <a:cxnLst/>
            <a:rect l="0" t="0" r="0" b="0"/>
            <a:pathLst>
              <a:path w="8573" h="488633">
                <a:moveTo>
                  <a:pt x="0" y="0"/>
                </a:moveTo>
                <a:lnTo>
                  <a:pt x="0" y="66130"/>
                </a:lnTo>
                <a:lnTo>
                  <a:pt x="953" y="71709"/>
                </a:lnTo>
                <a:lnTo>
                  <a:pt x="2540" y="77333"/>
                </a:lnTo>
                <a:lnTo>
                  <a:pt x="4551" y="82988"/>
                </a:lnTo>
                <a:lnTo>
                  <a:pt x="5892" y="88663"/>
                </a:lnTo>
                <a:lnTo>
                  <a:pt x="6785" y="94351"/>
                </a:lnTo>
                <a:lnTo>
                  <a:pt x="7381" y="100048"/>
                </a:lnTo>
                <a:lnTo>
                  <a:pt x="7778" y="105751"/>
                </a:lnTo>
                <a:lnTo>
                  <a:pt x="8043" y="111458"/>
                </a:lnTo>
                <a:lnTo>
                  <a:pt x="8337" y="123832"/>
                </a:lnTo>
                <a:lnTo>
                  <a:pt x="8542" y="158829"/>
                </a:lnTo>
                <a:lnTo>
                  <a:pt x="7599" y="165893"/>
                </a:lnTo>
                <a:lnTo>
                  <a:pt x="6019" y="173460"/>
                </a:lnTo>
                <a:lnTo>
                  <a:pt x="4013" y="181362"/>
                </a:lnTo>
                <a:lnTo>
                  <a:pt x="2675" y="189488"/>
                </a:lnTo>
                <a:lnTo>
                  <a:pt x="1784" y="197763"/>
                </a:lnTo>
                <a:lnTo>
                  <a:pt x="1189" y="206137"/>
                </a:lnTo>
                <a:lnTo>
                  <a:pt x="793" y="214577"/>
                </a:lnTo>
                <a:lnTo>
                  <a:pt x="352" y="231575"/>
                </a:lnTo>
                <a:lnTo>
                  <a:pt x="31" y="282902"/>
                </a:lnTo>
                <a:lnTo>
                  <a:pt x="973" y="291472"/>
                </a:lnTo>
                <a:lnTo>
                  <a:pt x="2554" y="300042"/>
                </a:lnTo>
                <a:lnTo>
                  <a:pt x="4560" y="308613"/>
                </a:lnTo>
                <a:lnTo>
                  <a:pt x="5898" y="317184"/>
                </a:lnTo>
                <a:lnTo>
                  <a:pt x="6789" y="325756"/>
                </a:lnTo>
                <a:lnTo>
                  <a:pt x="7384" y="334328"/>
                </a:lnTo>
                <a:lnTo>
                  <a:pt x="8044" y="348933"/>
                </a:lnTo>
                <a:lnTo>
                  <a:pt x="8338" y="362726"/>
                </a:lnTo>
                <a:lnTo>
                  <a:pt x="8572" y="4886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43"/>
          <p:cNvSpPr/>
          <p:nvPr/>
        </p:nvSpPr>
        <p:spPr>
          <a:xfrm>
            <a:off x="5969326" y="2520314"/>
            <a:ext cx="359993" cy="462917"/>
          </a:xfrm>
          <a:custGeom>
            <a:avLst/>
            <a:gdLst/>
            <a:ahLst/>
            <a:cxnLst/>
            <a:rect l="0" t="0" r="0" b="0"/>
            <a:pathLst>
              <a:path w="359993" h="462917">
                <a:moveTo>
                  <a:pt x="128578" y="0"/>
                </a:moveTo>
                <a:lnTo>
                  <a:pt x="121197" y="0"/>
                </a:lnTo>
                <a:lnTo>
                  <a:pt x="120800" y="953"/>
                </a:lnTo>
                <a:lnTo>
                  <a:pt x="120076" y="8731"/>
                </a:lnTo>
                <a:lnTo>
                  <a:pt x="120037" y="12771"/>
                </a:lnTo>
                <a:lnTo>
                  <a:pt x="119074" y="15182"/>
                </a:lnTo>
                <a:lnTo>
                  <a:pt x="113168" y="23125"/>
                </a:lnTo>
                <a:lnTo>
                  <a:pt x="108077" y="28693"/>
                </a:lnTo>
                <a:lnTo>
                  <a:pt x="106338" y="31512"/>
                </a:lnTo>
                <a:lnTo>
                  <a:pt x="102939" y="40029"/>
                </a:lnTo>
                <a:lnTo>
                  <a:pt x="95370" y="49538"/>
                </a:lnTo>
                <a:lnTo>
                  <a:pt x="86514" y="58847"/>
                </a:lnTo>
                <a:lnTo>
                  <a:pt x="75369" y="70248"/>
                </a:lnTo>
                <a:lnTo>
                  <a:pt x="66035" y="84209"/>
                </a:lnTo>
                <a:lnTo>
                  <a:pt x="60142" y="94894"/>
                </a:lnTo>
                <a:lnTo>
                  <a:pt x="51468" y="109080"/>
                </a:lnTo>
                <a:lnTo>
                  <a:pt x="42866" y="121855"/>
                </a:lnTo>
                <a:lnTo>
                  <a:pt x="37144" y="132263"/>
                </a:lnTo>
                <a:lnTo>
                  <a:pt x="28568" y="148833"/>
                </a:lnTo>
                <a:lnTo>
                  <a:pt x="22852" y="160128"/>
                </a:lnTo>
                <a:lnTo>
                  <a:pt x="19676" y="171498"/>
                </a:lnTo>
                <a:lnTo>
                  <a:pt x="18830" y="177197"/>
                </a:lnTo>
                <a:lnTo>
                  <a:pt x="15349" y="186070"/>
                </a:lnTo>
                <a:lnTo>
                  <a:pt x="13087" y="189769"/>
                </a:lnTo>
                <a:lnTo>
                  <a:pt x="10574" y="198960"/>
                </a:lnTo>
                <a:lnTo>
                  <a:pt x="9159" y="212304"/>
                </a:lnTo>
                <a:lnTo>
                  <a:pt x="8961" y="215831"/>
                </a:lnTo>
                <a:lnTo>
                  <a:pt x="2750" y="235180"/>
                </a:lnTo>
                <a:lnTo>
                  <a:pt x="1218" y="246130"/>
                </a:lnTo>
                <a:lnTo>
                  <a:pt x="354" y="258453"/>
                </a:lnTo>
                <a:lnTo>
                  <a:pt x="99" y="272688"/>
                </a:lnTo>
                <a:lnTo>
                  <a:pt x="0" y="298480"/>
                </a:lnTo>
                <a:lnTo>
                  <a:pt x="950" y="302809"/>
                </a:lnTo>
                <a:lnTo>
                  <a:pt x="6778" y="316601"/>
                </a:lnTo>
                <a:lnTo>
                  <a:pt x="8211" y="328498"/>
                </a:lnTo>
                <a:lnTo>
                  <a:pt x="8459" y="341702"/>
                </a:lnTo>
                <a:lnTo>
                  <a:pt x="9446" y="345912"/>
                </a:lnTo>
                <a:lnTo>
                  <a:pt x="13084" y="353129"/>
                </a:lnTo>
                <a:lnTo>
                  <a:pt x="22227" y="365523"/>
                </a:lnTo>
                <a:lnTo>
                  <a:pt x="25630" y="374263"/>
                </a:lnTo>
                <a:lnTo>
                  <a:pt x="34830" y="385749"/>
                </a:lnTo>
                <a:lnTo>
                  <a:pt x="45820" y="397190"/>
                </a:lnTo>
                <a:lnTo>
                  <a:pt x="47689" y="400049"/>
                </a:lnTo>
                <a:lnTo>
                  <a:pt x="51271" y="408622"/>
                </a:lnTo>
                <a:lnTo>
                  <a:pt x="60533" y="420053"/>
                </a:lnTo>
                <a:lnTo>
                  <a:pt x="63212" y="422911"/>
                </a:lnTo>
                <a:lnTo>
                  <a:pt x="66904" y="424816"/>
                </a:lnTo>
                <a:lnTo>
                  <a:pt x="76085" y="426932"/>
                </a:lnTo>
                <a:lnTo>
                  <a:pt x="83976" y="430413"/>
                </a:lnTo>
                <a:lnTo>
                  <a:pt x="93773" y="437728"/>
                </a:lnTo>
                <a:lnTo>
                  <a:pt x="96802" y="440408"/>
                </a:lnTo>
                <a:lnTo>
                  <a:pt x="99774" y="442196"/>
                </a:lnTo>
                <a:lnTo>
                  <a:pt x="108508" y="445664"/>
                </a:lnTo>
                <a:lnTo>
                  <a:pt x="114261" y="449851"/>
                </a:lnTo>
                <a:lnTo>
                  <a:pt x="118081" y="451348"/>
                </a:lnTo>
                <a:lnTo>
                  <a:pt x="127405" y="453012"/>
                </a:lnTo>
                <a:lnTo>
                  <a:pt x="135360" y="453752"/>
                </a:lnTo>
                <a:lnTo>
                  <a:pt x="138814" y="453949"/>
                </a:lnTo>
                <a:lnTo>
                  <a:pt x="147733" y="456708"/>
                </a:lnTo>
                <a:lnTo>
                  <a:pt x="157094" y="460157"/>
                </a:lnTo>
                <a:lnTo>
                  <a:pt x="164430" y="461689"/>
                </a:lnTo>
                <a:lnTo>
                  <a:pt x="173405" y="462371"/>
                </a:lnTo>
                <a:lnTo>
                  <a:pt x="182791" y="462673"/>
                </a:lnTo>
                <a:lnTo>
                  <a:pt x="190138" y="462808"/>
                </a:lnTo>
                <a:lnTo>
                  <a:pt x="199118" y="460328"/>
                </a:lnTo>
                <a:lnTo>
                  <a:pt x="209460" y="457003"/>
                </a:lnTo>
                <a:lnTo>
                  <a:pt x="220406" y="455525"/>
                </a:lnTo>
                <a:lnTo>
                  <a:pt x="229081" y="454869"/>
                </a:lnTo>
                <a:lnTo>
                  <a:pt x="232728" y="454693"/>
                </a:lnTo>
                <a:lnTo>
                  <a:pt x="236111" y="453624"/>
                </a:lnTo>
                <a:lnTo>
                  <a:pt x="246377" y="448521"/>
                </a:lnTo>
                <a:lnTo>
                  <a:pt x="255864" y="446993"/>
                </a:lnTo>
                <a:lnTo>
                  <a:pt x="263890" y="443774"/>
                </a:lnTo>
                <a:lnTo>
                  <a:pt x="270632" y="440121"/>
                </a:lnTo>
                <a:lnTo>
                  <a:pt x="280735" y="437111"/>
                </a:lnTo>
                <a:lnTo>
                  <a:pt x="290184" y="433032"/>
                </a:lnTo>
                <a:lnTo>
                  <a:pt x="298193" y="428044"/>
                </a:lnTo>
                <a:lnTo>
                  <a:pt x="308057" y="419881"/>
                </a:lnTo>
                <a:lnTo>
                  <a:pt x="317012" y="411430"/>
                </a:lnTo>
                <a:lnTo>
                  <a:pt x="328572" y="400041"/>
                </a:lnTo>
                <a:lnTo>
                  <a:pt x="337167" y="386924"/>
                </a:lnTo>
                <a:lnTo>
                  <a:pt x="345746" y="375524"/>
                </a:lnTo>
                <a:lnTo>
                  <a:pt x="354320" y="366113"/>
                </a:lnTo>
                <a:lnTo>
                  <a:pt x="356225" y="363138"/>
                </a:lnTo>
                <a:lnTo>
                  <a:pt x="358342" y="357293"/>
                </a:lnTo>
                <a:lnTo>
                  <a:pt x="359702" y="345779"/>
                </a:lnTo>
                <a:lnTo>
                  <a:pt x="359992" y="331473"/>
                </a:lnTo>
                <a:lnTo>
                  <a:pt x="359054" y="328615"/>
                </a:lnTo>
                <a:lnTo>
                  <a:pt x="355472" y="322899"/>
                </a:lnTo>
                <a:lnTo>
                  <a:pt x="346364" y="311468"/>
                </a:lnTo>
                <a:lnTo>
                  <a:pt x="344435" y="305753"/>
                </a:lnTo>
                <a:lnTo>
                  <a:pt x="342967" y="303848"/>
                </a:lnTo>
                <a:lnTo>
                  <a:pt x="341037" y="302578"/>
                </a:lnTo>
                <a:lnTo>
                  <a:pt x="336352" y="301167"/>
                </a:lnTo>
                <a:lnTo>
                  <a:pt x="331095" y="300540"/>
                </a:lnTo>
                <a:lnTo>
                  <a:pt x="328360" y="299420"/>
                </a:lnTo>
                <a:lnTo>
                  <a:pt x="318835" y="292701"/>
                </a:lnTo>
                <a:lnTo>
                  <a:pt x="315372" y="292015"/>
                </a:lnTo>
                <a:lnTo>
                  <a:pt x="305527" y="291628"/>
                </a:lnTo>
                <a:lnTo>
                  <a:pt x="280348" y="291475"/>
                </a:lnTo>
                <a:lnTo>
                  <a:pt x="278336" y="292424"/>
                </a:lnTo>
                <a:lnTo>
                  <a:pt x="276994" y="294010"/>
                </a:lnTo>
                <a:lnTo>
                  <a:pt x="276100" y="296019"/>
                </a:lnTo>
                <a:lnTo>
                  <a:pt x="273598" y="297359"/>
                </a:lnTo>
                <a:lnTo>
                  <a:pt x="265739" y="298847"/>
                </a:lnTo>
                <a:lnTo>
                  <a:pt x="258436" y="302049"/>
                </a:lnTo>
                <a:lnTo>
                  <a:pt x="248970" y="309207"/>
                </a:lnTo>
                <a:lnTo>
                  <a:pt x="245987" y="311865"/>
                </a:lnTo>
                <a:lnTo>
                  <a:pt x="243999" y="314591"/>
                </a:lnTo>
                <a:lnTo>
                  <a:pt x="240247" y="322976"/>
                </a:lnTo>
                <a:lnTo>
                  <a:pt x="230929" y="334343"/>
                </a:lnTo>
                <a:lnTo>
                  <a:pt x="228244" y="337196"/>
                </a:lnTo>
                <a:lnTo>
                  <a:pt x="226455" y="340050"/>
                </a:lnTo>
                <a:lnTo>
                  <a:pt x="222984" y="348618"/>
                </a:lnTo>
                <a:lnTo>
                  <a:pt x="217299" y="357189"/>
                </a:lnTo>
                <a:lnTo>
                  <a:pt x="215635" y="362903"/>
                </a:lnTo>
                <a:lnTo>
                  <a:pt x="214567" y="375286"/>
                </a:lnTo>
                <a:lnTo>
                  <a:pt x="214355" y="392548"/>
                </a:lnTo>
                <a:lnTo>
                  <a:pt x="214314" y="405413"/>
                </a:lnTo>
                <a:lnTo>
                  <a:pt x="215263" y="408388"/>
                </a:lnTo>
                <a:lnTo>
                  <a:pt x="221686" y="418329"/>
                </a:lnTo>
                <a:lnTo>
                  <a:pt x="222347" y="421827"/>
                </a:lnTo>
                <a:lnTo>
                  <a:pt x="222523" y="424093"/>
                </a:lnTo>
                <a:lnTo>
                  <a:pt x="223593" y="426556"/>
                </a:lnTo>
                <a:lnTo>
                  <a:pt x="230226" y="435609"/>
                </a:lnTo>
                <a:lnTo>
                  <a:pt x="235637" y="441278"/>
                </a:lnTo>
                <a:lnTo>
                  <a:pt x="238051" y="442776"/>
                </a:lnTo>
                <a:lnTo>
                  <a:pt x="243273" y="444439"/>
                </a:lnTo>
                <a:lnTo>
                  <a:pt x="245047" y="445836"/>
                </a:lnTo>
                <a:lnTo>
                  <a:pt x="246229" y="447719"/>
                </a:lnTo>
                <a:lnTo>
                  <a:pt x="247017" y="449927"/>
                </a:lnTo>
                <a:lnTo>
                  <a:pt x="248495" y="451399"/>
                </a:lnTo>
                <a:lnTo>
                  <a:pt x="250433" y="452380"/>
                </a:lnTo>
                <a:lnTo>
                  <a:pt x="256772" y="454228"/>
                </a:lnTo>
                <a:lnTo>
                  <a:pt x="265739" y="4629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463" y="0"/>
            <a:ext cx="783907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90"/>
          <p:cNvSpPr/>
          <p:nvPr/>
        </p:nvSpPr>
        <p:spPr>
          <a:xfrm>
            <a:off x="2703699" y="317214"/>
            <a:ext cx="342396" cy="171418"/>
          </a:xfrm>
          <a:custGeom>
            <a:avLst/>
            <a:gdLst/>
            <a:ahLst/>
            <a:cxnLst/>
            <a:rect l="0" t="0" r="0" b="0"/>
            <a:pathLst>
              <a:path w="342396" h="171418">
                <a:moveTo>
                  <a:pt x="93793" y="25686"/>
                </a:moveTo>
                <a:lnTo>
                  <a:pt x="93793" y="12667"/>
                </a:lnTo>
                <a:lnTo>
                  <a:pt x="94745" y="11291"/>
                </a:lnTo>
                <a:lnTo>
                  <a:pt x="96333" y="10374"/>
                </a:lnTo>
                <a:lnTo>
                  <a:pt x="101174" y="8903"/>
                </a:lnTo>
                <a:lnTo>
                  <a:pt x="101571" y="7830"/>
                </a:lnTo>
                <a:lnTo>
                  <a:pt x="102130" y="2721"/>
                </a:lnTo>
                <a:lnTo>
                  <a:pt x="102363" y="0"/>
                </a:lnTo>
                <a:lnTo>
                  <a:pt x="102365" y="15569"/>
                </a:lnTo>
                <a:lnTo>
                  <a:pt x="99826" y="18967"/>
                </a:lnTo>
                <a:lnTo>
                  <a:pt x="95522" y="23652"/>
                </a:lnTo>
                <a:lnTo>
                  <a:pt x="87743" y="31645"/>
                </a:lnTo>
                <a:lnTo>
                  <a:pt x="82214" y="37224"/>
                </a:lnTo>
                <a:lnTo>
                  <a:pt x="80359" y="40045"/>
                </a:lnTo>
                <a:lnTo>
                  <a:pt x="79122" y="42879"/>
                </a:lnTo>
                <a:lnTo>
                  <a:pt x="78297" y="45720"/>
                </a:lnTo>
                <a:lnTo>
                  <a:pt x="76795" y="49519"/>
                </a:lnTo>
                <a:lnTo>
                  <a:pt x="74841" y="53957"/>
                </a:lnTo>
                <a:lnTo>
                  <a:pt x="72586" y="58821"/>
                </a:lnTo>
                <a:lnTo>
                  <a:pt x="70130" y="63016"/>
                </a:lnTo>
                <a:lnTo>
                  <a:pt x="67540" y="66765"/>
                </a:lnTo>
                <a:lnTo>
                  <a:pt x="64861" y="70217"/>
                </a:lnTo>
                <a:lnTo>
                  <a:pt x="62122" y="74423"/>
                </a:lnTo>
                <a:lnTo>
                  <a:pt x="59344" y="79132"/>
                </a:lnTo>
                <a:lnTo>
                  <a:pt x="56540" y="84177"/>
                </a:lnTo>
                <a:lnTo>
                  <a:pt x="52765" y="88492"/>
                </a:lnTo>
                <a:lnTo>
                  <a:pt x="48344" y="92322"/>
                </a:lnTo>
                <a:lnTo>
                  <a:pt x="43491" y="95827"/>
                </a:lnTo>
                <a:lnTo>
                  <a:pt x="39303" y="99117"/>
                </a:lnTo>
                <a:lnTo>
                  <a:pt x="35559" y="102262"/>
                </a:lnTo>
                <a:lnTo>
                  <a:pt x="32110" y="105312"/>
                </a:lnTo>
                <a:lnTo>
                  <a:pt x="28859" y="109250"/>
                </a:lnTo>
                <a:lnTo>
                  <a:pt x="25739" y="113780"/>
                </a:lnTo>
                <a:lnTo>
                  <a:pt x="22706" y="118705"/>
                </a:lnTo>
                <a:lnTo>
                  <a:pt x="19732" y="122941"/>
                </a:lnTo>
                <a:lnTo>
                  <a:pt x="16796" y="126718"/>
                </a:lnTo>
                <a:lnTo>
                  <a:pt x="13887" y="130188"/>
                </a:lnTo>
                <a:lnTo>
                  <a:pt x="10995" y="133454"/>
                </a:lnTo>
                <a:lnTo>
                  <a:pt x="5241" y="139622"/>
                </a:lnTo>
                <a:lnTo>
                  <a:pt x="3326" y="142601"/>
                </a:lnTo>
                <a:lnTo>
                  <a:pt x="2049" y="145539"/>
                </a:lnTo>
                <a:lnTo>
                  <a:pt x="0" y="152548"/>
                </a:lnTo>
                <a:lnTo>
                  <a:pt x="784" y="154075"/>
                </a:lnTo>
                <a:lnTo>
                  <a:pt x="4196" y="158313"/>
                </a:lnTo>
                <a:lnTo>
                  <a:pt x="5487" y="160776"/>
                </a:lnTo>
                <a:lnTo>
                  <a:pt x="6921" y="166053"/>
                </a:lnTo>
                <a:lnTo>
                  <a:pt x="8256" y="167842"/>
                </a:lnTo>
                <a:lnTo>
                  <a:pt x="10098" y="169034"/>
                </a:lnTo>
                <a:lnTo>
                  <a:pt x="15348" y="170947"/>
                </a:lnTo>
                <a:lnTo>
                  <a:pt x="24182" y="171325"/>
                </a:lnTo>
                <a:lnTo>
                  <a:pt x="86968" y="171417"/>
                </a:lnTo>
                <a:lnTo>
                  <a:pt x="94005" y="170465"/>
                </a:lnTo>
                <a:lnTo>
                  <a:pt x="100602" y="168878"/>
                </a:lnTo>
                <a:lnTo>
                  <a:pt x="106905" y="166867"/>
                </a:lnTo>
                <a:lnTo>
                  <a:pt x="114917" y="165526"/>
                </a:lnTo>
                <a:lnTo>
                  <a:pt x="124068" y="164633"/>
                </a:lnTo>
                <a:lnTo>
                  <a:pt x="133979" y="164037"/>
                </a:lnTo>
                <a:lnTo>
                  <a:pt x="152611" y="163375"/>
                </a:lnTo>
                <a:lnTo>
                  <a:pt x="187856" y="162950"/>
                </a:lnTo>
                <a:lnTo>
                  <a:pt x="253305" y="162848"/>
                </a:lnTo>
                <a:lnTo>
                  <a:pt x="259189" y="163800"/>
                </a:lnTo>
                <a:lnTo>
                  <a:pt x="265017" y="165387"/>
                </a:lnTo>
                <a:lnTo>
                  <a:pt x="270808" y="167397"/>
                </a:lnTo>
                <a:lnTo>
                  <a:pt x="276573" y="168737"/>
                </a:lnTo>
                <a:lnTo>
                  <a:pt x="282321" y="169631"/>
                </a:lnTo>
                <a:lnTo>
                  <a:pt x="292836" y="170624"/>
                </a:lnTo>
                <a:lnTo>
                  <a:pt x="303158" y="171183"/>
                </a:lnTo>
                <a:lnTo>
                  <a:pt x="312005" y="171387"/>
                </a:lnTo>
                <a:lnTo>
                  <a:pt x="319844" y="171409"/>
                </a:lnTo>
                <a:lnTo>
                  <a:pt x="322599" y="170459"/>
                </a:lnTo>
                <a:lnTo>
                  <a:pt x="330074" y="165525"/>
                </a:lnTo>
                <a:lnTo>
                  <a:pt x="332157" y="164036"/>
                </a:lnTo>
                <a:lnTo>
                  <a:pt x="332712" y="162687"/>
                </a:lnTo>
                <a:lnTo>
                  <a:pt x="333329" y="158648"/>
                </a:lnTo>
                <a:lnTo>
                  <a:pt x="334446" y="157189"/>
                </a:lnTo>
                <a:lnTo>
                  <a:pt x="336144" y="156217"/>
                </a:lnTo>
                <a:lnTo>
                  <a:pt x="338228" y="155569"/>
                </a:lnTo>
                <a:lnTo>
                  <a:pt x="339617" y="154185"/>
                </a:lnTo>
                <a:lnTo>
                  <a:pt x="340543" y="152309"/>
                </a:lnTo>
                <a:lnTo>
                  <a:pt x="342395" y="1457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91"/>
          <p:cNvSpPr/>
          <p:nvPr/>
        </p:nvSpPr>
        <p:spPr>
          <a:xfrm>
            <a:off x="2951797" y="291496"/>
            <a:ext cx="68581" cy="411450"/>
          </a:xfrm>
          <a:custGeom>
            <a:avLst/>
            <a:gdLst/>
            <a:ahLst/>
            <a:cxnLst/>
            <a:rect l="0" t="0" r="0" b="0"/>
            <a:pathLst>
              <a:path w="68581" h="411450">
                <a:moveTo>
                  <a:pt x="68580" y="8541"/>
                </a:moveTo>
                <a:lnTo>
                  <a:pt x="68580" y="322"/>
                </a:lnTo>
                <a:lnTo>
                  <a:pt x="67628" y="204"/>
                </a:lnTo>
                <a:lnTo>
                  <a:pt x="66040" y="125"/>
                </a:lnTo>
                <a:lnTo>
                  <a:pt x="61199" y="0"/>
                </a:lnTo>
                <a:lnTo>
                  <a:pt x="60802" y="942"/>
                </a:lnTo>
                <a:lnTo>
                  <a:pt x="60112" y="11903"/>
                </a:lnTo>
                <a:lnTo>
                  <a:pt x="60039" y="24671"/>
                </a:lnTo>
                <a:lnTo>
                  <a:pt x="59076" y="28820"/>
                </a:lnTo>
                <a:lnTo>
                  <a:pt x="57481" y="32538"/>
                </a:lnTo>
                <a:lnTo>
                  <a:pt x="55466" y="35969"/>
                </a:lnTo>
                <a:lnTo>
                  <a:pt x="54122" y="40161"/>
                </a:lnTo>
                <a:lnTo>
                  <a:pt x="52629" y="49899"/>
                </a:lnTo>
                <a:lnTo>
                  <a:pt x="51966" y="60578"/>
                </a:lnTo>
                <a:lnTo>
                  <a:pt x="51671" y="71673"/>
                </a:lnTo>
                <a:lnTo>
                  <a:pt x="51444" y="124517"/>
                </a:lnTo>
                <a:lnTo>
                  <a:pt x="50489" y="131579"/>
                </a:lnTo>
                <a:lnTo>
                  <a:pt x="48899" y="139144"/>
                </a:lnTo>
                <a:lnTo>
                  <a:pt x="46887" y="147044"/>
                </a:lnTo>
                <a:lnTo>
                  <a:pt x="45546" y="155169"/>
                </a:lnTo>
                <a:lnTo>
                  <a:pt x="44651" y="163443"/>
                </a:lnTo>
                <a:lnTo>
                  <a:pt x="44055" y="171817"/>
                </a:lnTo>
                <a:lnTo>
                  <a:pt x="42705" y="180256"/>
                </a:lnTo>
                <a:lnTo>
                  <a:pt x="40852" y="188740"/>
                </a:lnTo>
                <a:lnTo>
                  <a:pt x="38665" y="197254"/>
                </a:lnTo>
                <a:lnTo>
                  <a:pt x="36254" y="205787"/>
                </a:lnTo>
                <a:lnTo>
                  <a:pt x="31036" y="222888"/>
                </a:lnTo>
                <a:lnTo>
                  <a:pt x="29263" y="231449"/>
                </a:lnTo>
                <a:lnTo>
                  <a:pt x="28081" y="240014"/>
                </a:lnTo>
                <a:lnTo>
                  <a:pt x="27293" y="248581"/>
                </a:lnTo>
                <a:lnTo>
                  <a:pt x="25816" y="257150"/>
                </a:lnTo>
                <a:lnTo>
                  <a:pt x="23878" y="265721"/>
                </a:lnTo>
                <a:lnTo>
                  <a:pt x="21633" y="274292"/>
                </a:lnTo>
                <a:lnTo>
                  <a:pt x="20137" y="281911"/>
                </a:lnTo>
                <a:lnTo>
                  <a:pt x="19140" y="288895"/>
                </a:lnTo>
                <a:lnTo>
                  <a:pt x="18031" y="301735"/>
                </a:lnTo>
                <a:lnTo>
                  <a:pt x="17539" y="313792"/>
                </a:lnTo>
                <a:lnTo>
                  <a:pt x="16455" y="319674"/>
                </a:lnTo>
                <a:lnTo>
                  <a:pt x="14780" y="325501"/>
                </a:lnTo>
                <a:lnTo>
                  <a:pt x="12711" y="331290"/>
                </a:lnTo>
                <a:lnTo>
                  <a:pt x="11331" y="337054"/>
                </a:lnTo>
                <a:lnTo>
                  <a:pt x="9799" y="348539"/>
                </a:lnTo>
                <a:lnTo>
                  <a:pt x="9118" y="359994"/>
                </a:lnTo>
                <a:lnTo>
                  <a:pt x="8734" y="374613"/>
                </a:lnTo>
                <a:lnTo>
                  <a:pt x="8604" y="388086"/>
                </a:lnTo>
                <a:lnTo>
                  <a:pt x="7641" y="391111"/>
                </a:lnTo>
                <a:lnTo>
                  <a:pt x="6047" y="394080"/>
                </a:lnTo>
                <a:lnTo>
                  <a:pt x="1194" y="401138"/>
                </a:lnTo>
                <a:lnTo>
                  <a:pt x="531" y="404644"/>
                </a:lnTo>
                <a:lnTo>
                  <a:pt x="0" y="4114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92"/>
          <p:cNvSpPr/>
          <p:nvPr/>
        </p:nvSpPr>
        <p:spPr>
          <a:xfrm>
            <a:off x="5148204" y="351472"/>
            <a:ext cx="450786" cy="325746"/>
          </a:xfrm>
          <a:custGeom>
            <a:avLst/>
            <a:gdLst/>
            <a:ahLst/>
            <a:cxnLst/>
            <a:rect l="0" t="0" r="0" b="0"/>
            <a:pathLst>
              <a:path w="450786" h="325746">
                <a:moveTo>
                  <a:pt x="358198" y="85725"/>
                </a:moveTo>
                <a:lnTo>
                  <a:pt x="353648" y="81174"/>
                </a:lnTo>
                <a:lnTo>
                  <a:pt x="352307" y="78881"/>
                </a:lnTo>
                <a:lnTo>
                  <a:pt x="350817" y="73793"/>
                </a:lnTo>
                <a:lnTo>
                  <a:pt x="349467" y="72056"/>
                </a:lnTo>
                <a:lnTo>
                  <a:pt x="347615" y="70897"/>
                </a:lnTo>
                <a:lnTo>
                  <a:pt x="345428" y="70125"/>
                </a:lnTo>
                <a:lnTo>
                  <a:pt x="343970" y="68657"/>
                </a:lnTo>
                <a:lnTo>
                  <a:pt x="342997" y="66727"/>
                </a:lnTo>
                <a:lnTo>
                  <a:pt x="342350" y="64487"/>
                </a:lnTo>
                <a:lnTo>
                  <a:pt x="339089" y="59458"/>
                </a:lnTo>
                <a:lnTo>
                  <a:pt x="336887" y="56784"/>
                </a:lnTo>
                <a:lnTo>
                  <a:pt x="335418" y="54048"/>
                </a:lnTo>
                <a:lnTo>
                  <a:pt x="332398" y="45648"/>
                </a:lnTo>
                <a:lnTo>
                  <a:pt x="328317" y="39973"/>
                </a:lnTo>
                <a:lnTo>
                  <a:pt x="325895" y="38079"/>
                </a:lnTo>
                <a:lnTo>
                  <a:pt x="323327" y="36816"/>
                </a:lnTo>
                <a:lnTo>
                  <a:pt x="320664" y="35974"/>
                </a:lnTo>
                <a:lnTo>
                  <a:pt x="315163" y="32498"/>
                </a:lnTo>
                <a:lnTo>
                  <a:pt x="308591" y="27779"/>
                </a:lnTo>
                <a:lnTo>
                  <a:pt x="295134" y="20719"/>
                </a:lnTo>
                <a:lnTo>
                  <a:pt x="287942" y="18733"/>
                </a:lnTo>
                <a:lnTo>
                  <a:pt x="276491" y="17851"/>
                </a:lnTo>
                <a:lnTo>
                  <a:pt x="262829" y="17459"/>
                </a:lnTo>
                <a:lnTo>
                  <a:pt x="250407" y="17284"/>
                </a:lnTo>
                <a:lnTo>
                  <a:pt x="243475" y="18190"/>
                </a:lnTo>
                <a:lnTo>
                  <a:pt x="235996" y="19747"/>
                </a:lnTo>
                <a:lnTo>
                  <a:pt x="228152" y="21737"/>
                </a:lnTo>
                <a:lnTo>
                  <a:pt x="220066" y="23064"/>
                </a:lnTo>
                <a:lnTo>
                  <a:pt x="211818" y="23948"/>
                </a:lnTo>
                <a:lnTo>
                  <a:pt x="203461" y="24538"/>
                </a:lnTo>
                <a:lnTo>
                  <a:pt x="194080" y="25884"/>
                </a:lnTo>
                <a:lnTo>
                  <a:pt x="184016" y="27733"/>
                </a:lnTo>
                <a:lnTo>
                  <a:pt x="173497" y="29919"/>
                </a:lnTo>
                <a:lnTo>
                  <a:pt x="163626" y="32328"/>
                </a:lnTo>
                <a:lnTo>
                  <a:pt x="154189" y="34887"/>
                </a:lnTo>
                <a:lnTo>
                  <a:pt x="145039" y="37546"/>
                </a:lnTo>
                <a:lnTo>
                  <a:pt x="103932" y="48656"/>
                </a:lnTo>
                <a:lnTo>
                  <a:pt x="85171" y="54327"/>
                </a:lnTo>
                <a:lnTo>
                  <a:pt x="77120" y="57173"/>
                </a:lnTo>
                <a:lnTo>
                  <a:pt x="63094" y="62875"/>
                </a:lnTo>
                <a:lnTo>
                  <a:pt x="50511" y="68585"/>
                </a:lnTo>
                <a:lnTo>
                  <a:pt x="32716" y="77154"/>
                </a:lnTo>
                <a:lnTo>
                  <a:pt x="22087" y="82868"/>
                </a:lnTo>
                <a:lnTo>
                  <a:pt x="10748" y="91440"/>
                </a:lnTo>
                <a:lnTo>
                  <a:pt x="0" y="101177"/>
                </a:lnTo>
                <a:lnTo>
                  <a:pt x="337" y="102694"/>
                </a:lnTo>
                <a:lnTo>
                  <a:pt x="4409" y="109379"/>
                </a:lnTo>
                <a:lnTo>
                  <a:pt x="5696" y="114653"/>
                </a:lnTo>
                <a:lnTo>
                  <a:pt x="6992" y="116440"/>
                </a:lnTo>
                <a:lnTo>
                  <a:pt x="8808" y="117632"/>
                </a:lnTo>
                <a:lnTo>
                  <a:pt x="10971" y="118426"/>
                </a:lnTo>
                <a:lnTo>
                  <a:pt x="15916" y="121849"/>
                </a:lnTo>
                <a:lnTo>
                  <a:pt x="22240" y="126545"/>
                </a:lnTo>
                <a:lnTo>
                  <a:pt x="31401" y="131807"/>
                </a:lnTo>
                <a:lnTo>
                  <a:pt x="44363" y="134781"/>
                </a:lnTo>
                <a:lnTo>
                  <a:pt x="51819" y="135574"/>
                </a:lnTo>
                <a:lnTo>
                  <a:pt x="65185" y="138995"/>
                </a:lnTo>
                <a:lnTo>
                  <a:pt x="78428" y="142738"/>
                </a:lnTo>
                <a:lnTo>
                  <a:pt x="85959" y="143736"/>
                </a:lnTo>
                <a:lnTo>
                  <a:pt x="93838" y="144402"/>
                </a:lnTo>
                <a:lnTo>
                  <a:pt x="102900" y="145798"/>
                </a:lnTo>
                <a:lnTo>
                  <a:pt x="112752" y="147681"/>
                </a:lnTo>
                <a:lnTo>
                  <a:pt x="123130" y="149889"/>
                </a:lnTo>
                <a:lnTo>
                  <a:pt x="132906" y="151361"/>
                </a:lnTo>
                <a:lnTo>
                  <a:pt x="142281" y="152342"/>
                </a:lnTo>
                <a:lnTo>
                  <a:pt x="151389" y="152997"/>
                </a:lnTo>
                <a:lnTo>
                  <a:pt x="161270" y="154385"/>
                </a:lnTo>
                <a:lnTo>
                  <a:pt x="171668" y="156263"/>
                </a:lnTo>
                <a:lnTo>
                  <a:pt x="182409" y="158468"/>
                </a:lnTo>
                <a:lnTo>
                  <a:pt x="204505" y="163458"/>
                </a:lnTo>
                <a:lnTo>
                  <a:pt x="227977" y="168850"/>
                </a:lnTo>
                <a:lnTo>
                  <a:pt x="267015" y="177241"/>
                </a:lnTo>
                <a:lnTo>
                  <a:pt x="314822" y="188610"/>
                </a:lnTo>
                <a:lnTo>
                  <a:pt x="326423" y="191463"/>
                </a:lnTo>
                <a:lnTo>
                  <a:pt x="337015" y="194317"/>
                </a:lnTo>
                <a:lnTo>
                  <a:pt x="356403" y="200028"/>
                </a:lnTo>
                <a:lnTo>
                  <a:pt x="383384" y="208598"/>
                </a:lnTo>
                <a:lnTo>
                  <a:pt x="391181" y="212408"/>
                </a:lnTo>
                <a:lnTo>
                  <a:pt x="404925" y="221721"/>
                </a:lnTo>
                <a:lnTo>
                  <a:pt x="414843" y="229670"/>
                </a:lnTo>
                <a:lnTo>
                  <a:pt x="425782" y="239500"/>
                </a:lnTo>
                <a:lnTo>
                  <a:pt x="432051" y="246462"/>
                </a:lnTo>
                <a:lnTo>
                  <a:pt x="438011" y="255906"/>
                </a:lnTo>
                <a:lnTo>
                  <a:pt x="443836" y="263914"/>
                </a:lnTo>
                <a:lnTo>
                  <a:pt x="446722" y="267382"/>
                </a:lnTo>
                <a:lnTo>
                  <a:pt x="448647" y="271600"/>
                </a:lnTo>
                <a:lnTo>
                  <a:pt x="450785" y="281366"/>
                </a:lnTo>
                <a:lnTo>
                  <a:pt x="450403" y="285685"/>
                </a:lnTo>
                <a:lnTo>
                  <a:pt x="449196" y="289517"/>
                </a:lnTo>
                <a:lnTo>
                  <a:pt x="445314" y="296314"/>
                </a:lnTo>
                <a:lnTo>
                  <a:pt x="440414" y="302510"/>
                </a:lnTo>
                <a:lnTo>
                  <a:pt x="427749" y="311353"/>
                </a:lnTo>
                <a:lnTo>
                  <a:pt x="419907" y="314592"/>
                </a:lnTo>
                <a:lnTo>
                  <a:pt x="412294" y="316984"/>
                </a:lnTo>
                <a:lnTo>
                  <a:pt x="402561" y="321222"/>
                </a:lnTo>
                <a:lnTo>
                  <a:pt x="391885" y="323740"/>
                </a:lnTo>
                <a:lnTo>
                  <a:pt x="380790" y="324860"/>
                </a:lnTo>
                <a:lnTo>
                  <a:pt x="369509" y="325357"/>
                </a:lnTo>
                <a:lnTo>
                  <a:pt x="352448" y="325637"/>
                </a:lnTo>
                <a:lnTo>
                  <a:pt x="318190" y="325745"/>
                </a:lnTo>
                <a:lnTo>
                  <a:pt x="313428" y="324796"/>
                </a:lnTo>
                <a:lnTo>
                  <a:pt x="301224" y="318909"/>
                </a:lnTo>
                <a:lnTo>
                  <a:pt x="291283" y="313822"/>
                </a:lnTo>
                <a:lnTo>
                  <a:pt x="279528" y="305604"/>
                </a:lnTo>
                <a:lnTo>
                  <a:pt x="270013" y="297136"/>
                </a:lnTo>
                <a:lnTo>
                  <a:pt x="256610" y="288594"/>
                </a:lnTo>
                <a:lnTo>
                  <a:pt x="253325" y="285741"/>
                </a:lnTo>
                <a:lnTo>
                  <a:pt x="251135" y="282887"/>
                </a:lnTo>
                <a:lnTo>
                  <a:pt x="243070" y="266911"/>
                </a:lnTo>
                <a:lnTo>
                  <a:pt x="241441" y="261760"/>
                </a:lnTo>
                <a:lnTo>
                  <a:pt x="240355" y="256422"/>
                </a:lnTo>
                <a:lnTo>
                  <a:pt x="239631" y="250958"/>
                </a:lnTo>
                <a:lnTo>
                  <a:pt x="239148" y="245410"/>
                </a:lnTo>
                <a:lnTo>
                  <a:pt x="238826" y="239807"/>
                </a:lnTo>
                <a:lnTo>
                  <a:pt x="238612" y="234166"/>
                </a:lnTo>
                <a:lnTo>
                  <a:pt x="239421" y="228501"/>
                </a:lnTo>
                <a:lnTo>
                  <a:pt x="240914" y="222819"/>
                </a:lnTo>
                <a:lnTo>
                  <a:pt x="242861" y="217126"/>
                </a:lnTo>
                <a:lnTo>
                  <a:pt x="247565" y="208260"/>
                </a:lnTo>
                <a:lnTo>
                  <a:pt x="252830" y="200193"/>
                </a:lnTo>
                <a:lnTo>
                  <a:pt x="258345" y="190257"/>
                </a:lnTo>
                <a:lnTo>
                  <a:pt x="266805" y="173953"/>
                </a:lnTo>
                <a:lnTo>
                  <a:pt x="270600" y="168356"/>
                </a:lnTo>
                <a:lnTo>
                  <a:pt x="275034" y="162720"/>
                </a:lnTo>
                <a:lnTo>
                  <a:pt x="279896" y="157058"/>
                </a:lnTo>
                <a:lnTo>
                  <a:pt x="284089" y="151378"/>
                </a:lnTo>
                <a:lnTo>
                  <a:pt x="287837" y="145686"/>
                </a:lnTo>
                <a:lnTo>
                  <a:pt x="291288" y="139986"/>
                </a:lnTo>
                <a:lnTo>
                  <a:pt x="294542" y="134282"/>
                </a:lnTo>
                <a:lnTo>
                  <a:pt x="300696" y="122863"/>
                </a:lnTo>
                <a:lnTo>
                  <a:pt x="315290" y="94296"/>
                </a:lnTo>
                <a:lnTo>
                  <a:pt x="318163" y="88582"/>
                </a:lnTo>
                <a:lnTo>
                  <a:pt x="321355" y="79692"/>
                </a:lnTo>
                <a:lnTo>
                  <a:pt x="322773" y="71614"/>
                </a:lnTo>
                <a:lnTo>
                  <a:pt x="323404" y="61673"/>
                </a:lnTo>
                <a:lnTo>
                  <a:pt x="323684" y="53445"/>
                </a:lnTo>
                <a:lnTo>
                  <a:pt x="323863" y="40402"/>
                </a:lnTo>
                <a:lnTo>
                  <a:pt x="323895" y="26999"/>
                </a:lnTo>
                <a:lnTo>
                  <a:pt x="322947" y="23715"/>
                </a:lnTo>
                <a:lnTo>
                  <a:pt x="321362" y="21525"/>
                </a:lnTo>
                <a:lnTo>
                  <a:pt x="308333" y="10878"/>
                </a:lnTo>
                <a:lnTo>
                  <a:pt x="295057" y="3646"/>
                </a:lnTo>
                <a:lnTo>
                  <a:pt x="283079" y="480"/>
                </a:lnTo>
                <a:lnTo>
                  <a:pt x="27247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3"/>
          <p:cNvSpPr/>
          <p:nvPr/>
        </p:nvSpPr>
        <p:spPr>
          <a:xfrm>
            <a:off x="8301096" y="325754"/>
            <a:ext cx="248395" cy="291318"/>
          </a:xfrm>
          <a:custGeom>
            <a:avLst/>
            <a:gdLst/>
            <a:ahLst/>
            <a:cxnLst/>
            <a:rect l="0" t="0" r="0" b="0"/>
            <a:pathLst>
              <a:path w="248395" h="291318">
                <a:moveTo>
                  <a:pt x="239971" y="34291"/>
                </a:moveTo>
                <a:lnTo>
                  <a:pt x="232590" y="34291"/>
                </a:lnTo>
                <a:lnTo>
                  <a:pt x="232193" y="33338"/>
                </a:lnTo>
                <a:lnTo>
                  <a:pt x="231752" y="29740"/>
                </a:lnTo>
                <a:lnTo>
                  <a:pt x="230682" y="27447"/>
                </a:lnTo>
                <a:lnTo>
                  <a:pt x="226952" y="22359"/>
                </a:lnTo>
                <a:lnTo>
                  <a:pt x="224625" y="20621"/>
                </a:lnTo>
                <a:lnTo>
                  <a:pt x="219498" y="18690"/>
                </a:lnTo>
                <a:lnTo>
                  <a:pt x="214044" y="15292"/>
                </a:lnTo>
                <a:lnTo>
                  <a:pt x="211257" y="13052"/>
                </a:lnTo>
                <a:lnTo>
                  <a:pt x="207493" y="11559"/>
                </a:lnTo>
                <a:lnTo>
                  <a:pt x="203080" y="10564"/>
                </a:lnTo>
                <a:lnTo>
                  <a:pt x="198231" y="9900"/>
                </a:lnTo>
                <a:lnTo>
                  <a:pt x="193094" y="9458"/>
                </a:lnTo>
                <a:lnTo>
                  <a:pt x="187765" y="9163"/>
                </a:lnTo>
                <a:lnTo>
                  <a:pt x="182307" y="8966"/>
                </a:lnTo>
                <a:lnTo>
                  <a:pt x="160974" y="8690"/>
                </a:lnTo>
                <a:lnTo>
                  <a:pt x="136554" y="8608"/>
                </a:lnTo>
                <a:lnTo>
                  <a:pt x="127211" y="9549"/>
                </a:lnTo>
                <a:lnTo>
                  <a:pt x="117173" y="11128"/>
                </a:lnTo>
                <a:lnTo>
                  <a:pt x="106670" y="13134"/>
                </a:lnTo>
                <a:lnTo>
                  <a:pt x="97764" y="14471"/>
                </a:lnTo>
                <a:lnTo>
                  <a:pt x="89922" y="15363"/>
                </a:lnTo>
                <a:lnTo>
                  <a:pt x="82789" y="15957"/>
                </a:lnTo>
                <a:lnTo>
                  <a:pt x="75175" y="17306"/>
                </a:lnTo>
                <a:lnTo>
                  <a:pt x="67242" y="19157"/>
                </a:lnTo>
                <a:lnTo>
                  <a:pt x="59096" y="21344"/>
                </a:lnTo>
                <a:lnTo>
                  <a:pt x="51760" y="22802"/>
                </a:lnTo>
                <a:lnTo>
                  <a:pt x="44965" y="23774"/>
                </a:lnTo>
                <a:lnTo>
                  <a:pt x="38529" y="24422"/>
                </a:lnTo>
                <a:lnTo>
                  <a:pt x="32334" y="25807"/>
                </a:lnTo>
                <a:lnTo>
                  <a:pt x="26299" y="27682"/>
                </a:lnTo>
                <a:lnTo>
                  <a:pt x="20370" y="29885"/>
                </a:lnTo>
                <a:lnTo>
                  <a:pt x="15465" y="32306"/>
                </a:lnTo>
                <a:lnTo>
                  <a:pt x="11243" y="34872"/>
                </a:lnTo>
                <a:lnTo>
                  <a:pt x="7476" y="37536"/>
                </a:lnTo>
                <a:lnTo>
                  <a:pt x="4964" y="40264"/>
                </a:lnTo>
                <a:lnTo>
                  <a:pt x="3290" y="43035"/>
                </a:lnTo>
                <a:lnTo>
                  <a:pt x="1429" y="48655"/>
                </a:lnTo>
                <a:lnTo>
                  <a:pt x="383" y="57173"/>
                </a:lnTo>
                <a:lnTo>
                  <a:pt x="72" y="65730"/>
                </a:lnTo>
                <a:lnTo>
                  <a:pt x="0" y="71441"/>
                </a:lnTo>
                <a:lnTo>
                  <a:pt x="932" y="74298"/>
                </a:lnTo>
                <a:lnTo>
                  <a:pt x="4510" y="80011"/>
                </a:lnTo>
                <a:lnTo>
                  <a:pt x="11877" y="88583"/>
                </a:lnTo>
                <a:lnTo>
                  <a:pt x="16472" y="91441"/>
                </a:lnTo>
                <a:lnTo>
                  <a:pt x="22392" y="94298"/>
                </a:lnTo>
                <a:lnTo>
                  <a:pt x="29196" y="97156"/>
                </a:lnTo>
                <a:lnTo>
                  <a:pt x="35636" y="100013"/>
                </a:lnTo>
                <a:lnTo>
                  <a:pt x="47874" y="105728"/>
                </a:lnTo>
                <a:lnTo>
                  <a:pt x="54756" y="108586"/>
                </a:lnTo>
                <a:lnTo>
                  <a:pt x="62202" y="111443"/>
                </a:lnTo>
                <a:lnTo>
                  <a:pt x="70023" y="114301"/>
                </a:lnTo>
                <a:lnTo>
                  <a:pt x="79047" y="118111"/>
                </a:lnTo>
                <a:lnTo>
                  <a:pt x="88874" y="122556"/>
                </a:lnTo>
                <a:lnTo>
                  <a:pt x="99234" y="127424"/>
                </a:lnTo>
                <a:lnTo>
                  <a:pt x="108999" y="131622"/>
                </a:lnTo>
                <a:lnTo>
                  <a:pt x="118366" y="135373"/>
                </a:lnTo>
                <a:lnTo>
                  <a:pt x="127469" y="138826"/>
                </a:lnTo>
                <a:lnTo>
                  <a:pt x="136395" y="143034"/>
                </a:lnTo>
                <a:lnTo>
                  <a:pt x="145203" y="147743"/>
                </a:lnTo>
                <a:lnTo>
                  <a:pt x="153932" y="152788"/>
                </a:lnTo>
                <a:lnTo>
                  <a:pt x="161657" y="158057"/>
                </a:lnTo>
                <a:lnTo>
                  <a:pt x="168712" y="163474"/>
                </a:lnTo>
                <a:lnTo>
                  <a:pt x="175319" y="168990"/>
                </a:lnTo>
                <a:lnTo>
                  <a:pt x="182583" y="174573"/>
                </a:lnTo>
                <a:lnTo>
                  <a:pt x="190283" y="180200"/>
                </a:lnTo>
                <a:lnTo>
                  <a:pt x="198272" y="185856"/>
                </a:lnTo>
                <a:lnTo>
                  <a:pt x="204552" y="190579"/>
                </a:lnTo>
                <a:lnTo>
                  <a:pt x="209691" y="194680"/>
                </a:lnTo>
                <a:lnTo>
                  <a:pt x="214069" y="198367"/>
                </a:lnTo>
                <a:lnTo>
                  <a:pt x="217941" y="202730"/>
                </a:lnTo>
                <a:lnTo>
                  <a:pt x="221474" y="207543"/>
                </a:lnTo>
                <a:lnTo>
                  <a:pt x="224783" y="212657"/>
                </a:lnTo>
                <a:lnTo>
                  <a:pt x="227940" y="217972"/>
                </a:lnTo>
                <a:lnTo>
                  <a:pt x="230997" y="223420"/>
                </a:lnTo>
                <a:lnTo>
                  <a:pt x="233990" y="228957"/>
                </a:lnTo>
                <a:lnTo>
                  <a:pt x="237313" y="237649"/>
                </a:lnTo>
                <a:lnTo>
                  <a:pt x="238790" y="244687"/>
                </a:lnTo>
                <a:lnTo>
                  <a:pt x="239446" y="250990"/>
                </a:lnTo>
                <a:lnTo>
                  <a:pt x="239816" y="259894"/>
                </a:lnTo>
                <a:lnTo>
                  <a:pt x="238916" y="262798"/>
                </a:lnTo>
                <a:lnTo>
                  <a:pt x="235374" y="268564"/>
                </a:lnTo>
                <a:lnTo>
                  <a:pt x="228026" y="277166"/>
                </a:lnTo>
                <a:lnTo>
                  <a:pt x="222597" y="282888"/>
                </a:lnTo>
                <a:lnTo>
                  <a:pt x="219817" y="285747"/>
                </a:lnTo>
                <a:lnTo>
                  <a:pt x="216056" y="287653"/>
                </a:lnTo>
                <a:lnTo>
                  <a:pt x="211646" y="288924"/>
                </a:lnTo>
                <a:lnTo>
                  <a:pt x="206800" y="289771"/>
                </a:lnTo>
                <a:lnTo>
                  <a:pt x="201665" y="290336"/>
                </a:lnTo>
                <a:lnTo>
                  <a:pt x="196336" y="290712"/>
                </a:lnTo>
                <a:lnTo>
                  <a:pt x="186289" y="291131"/>
                </a:lnTo>
                <a:lnTo>
                  <a:pt x="178647" y="291317"/>
                </a:lnTo>
                <a:lnTo>
                  <a:pt x="175275" y="290414"/>
                </a:lnTo>
                <a:lnTo>
                  <a:pt x="168990" y="286871"/>
                </a:lnTo>
                <a:lnTo>
                  <a:pt x="163022" y="282121"/>
                </a:lnTo>
                <a:lnTo>
                  <a:pt x="157194" y="276835"/>
                </a:lnTo>
                <a:lnTo>
                  <a:pt x="151429" y="271311"/>
                </a:lnTo>
                <a:lnTo>
                  <a:pt x="142828" y="262845"/>
                </a:lnTo>
                <a:lnTo>
                  <a:pt x="140918" y="259050"/>
                </a:lnTo>
                <a:lnTo>
                  <a:pt x="139646" y="254615"/>
                </a:lnTo>
                <a:lnTo>
                  <a:pt x="138798" y="249754"/>
                </a:lnTo>
                <a:lnTo>
                  <a:pt x="138233" y="244608"/>
                </a:lnTo>
                <a:lnTo>
                  <a:pt x="137856" y="239272"/>
                </a:lnTo>
                <a:lnTo>
                  <a:pt x="137605" y="233810"/>
                </a:lnTo>
                <a:lnTo>
                  <a:pt x="138389" y="228263"/>
                </a:lnTo>
                <a:lnTo>
                  <a:pt x="139865" y="222661"/>
                </a:lnTo>
                <a:lnTo>
                  <a:pt x="141801" y="217021"/>
                </a:lnTo>
                <a:lnTo>
                  <a:pt x="144045" y="211356"/>
                </a:lnTo>
                <a:lnTo>
                  <a:pt x="146493" y="205674"/>
                </a:lnTo>
                <a:lnTo>
                  <a:pt x="149077" y="199981"/>
                </a:lnTo>
                <a:lnTo>
                  <a:pt x="152705" y="194281"/>
                </a:lnTo>
                <a:lnTo>
                  <a:pt x="157028" y="188576"/>
                </a:lnTo>
                <a:lnTo>
                  <a:pt x="161816" y="182867"/>
                </a:lnTo>
                <a:lnTo>
                  <a:pt x="165960" y="177157"/>
                </a:lnTo>
                <a:lnTo>
                  <a:pt x="169676" y="171445"/>
                </a:lnTo>
                <a:lnTo>
                  <a:pt x="173105" y="165732"/>
                </a:lnTo>
                <a:lnTo>
                  <a:pt x="177296" y="160018"/>
                </a:lnTo>
                <a:lnTo>
                  <a:pt x="181996" y="154304"/>
                </a:lnTo>
                <a:lnTo>
                  <a:pt x="187033" y="148589"/>
                </a:lnTo>
                <a:lnTo>
                  <a:pt x="197710" y="137160"/>
                </a:lnTo>
                <a:lnTo>
                  <a:pt x="203225" y="131445"/>
                </a:lnTo>
                <a:lnTo>
                  <a:pt x="207853" y="125730"/>
                </a:lnTo>
                <a:lnTo>
                  <a:pt x="211892" y="120015"/>
                </a:lnTo>
                <a:lnTo>
                  <a:pt x="215536" y="114300"/>
                </a:lnTo>
                <a:lnTo>
                  <a:pt x="218918" y="108585"/>
                </a:lnTo>
                <a:lnTo>
                  <a:pt x="222126" y="102870"/>
                </a:lnTo>
                <a:lnTo>
                  <a:pt x="228230" y="91440"/>
                </a:lnTo>
                <a:lnTo>
                  <a:pt x="242788" y="62866"/>
                </a:lnTo>
                <a:lnTo>
                  <a:pt x="245985" y="53975"/>
                </a:lnTo>
                <a:lnTo>
                  <a:pt x="247407" y="45897"/>
                </a:lnTo>
                <a:lnTo>
                  <a:pt x="247786" y="41076"/>
                </a:lnTo>
                <a:lnTo>
                  <a:pt x="248206" y="31591"/>
                </a:lnTo>
                <a:lnTo>
                  <a:pt x="248394" y="24201"/>
                </a:lnTo>
                <a:lnTo>
                  <a:pt x="247492" y="21849"/>
                </a:lnTo>
                <a:lnTo>
                  <a:pt x="245937" y="20281"/>
                </a:lnTo>
                <a:lnTo>
                  <a:pt x="243949" y="19236"/>
                </a:lnTo>
                <a:lnTo>
                  <a:pt x="242623" y="17587"/>
                </a:lnTo>
                <a:lnTo>
                  <a:pt x="241739" y="15535"/>
                </a:lnTo>
                <a:lnTo>
                  <a:pt x="241150" y="13214"/>
                </a:lnTo>
                <a:lnTo>
                  <a:pt x="239805" y="11667"/>
                </a:lnTo>
                <a:lnTo>
                  <a:pt x="237956" y="10636"/>
                </a:lnTo>
                <a:lnTo>
                  <a:pt x="235769" y="9948"/>
                </a:lnTo>
                <a:lnTo>
                  <a:pt x="234313" y="8537"/>
                </a:lnTo>
                <a:lnTo>
                  <a:pt x="233341" y="6644"/>
                </a:lnTo>
                <a:lnTo>
                  <a:pt x="23139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94"/>
          <p:cNvSpPr/>
          <p:nvPr/>
        </p:nvSpPr>
        <p:spPr>
          <a:xfrm>
            <a:off x="8738234" y="300037"/>
            <a:ext cx="218470" cy="282894"/>
          </a:xfrm>
          <a:custGeom>
            <a:avLst/>
            <a:gdLst/>
            <a:ahLst/>
            <a:cxnLst/>
            <a:rect l="0" t="0" r="0" b="0"/>
            <a:pathLst>
              <a:path w="218470" h="282894">
                <a:moveTo>
                  <a:pt x="0" y="0"/>
                </a:moveTo>
                <a:lnTo>
                  <a:pt x="41712" y="0"/>
                </a:lnTo>
                <a:lnTo>
                  <a:pt x="47811" y="953"/>
                </a:lnTo>
                <a:lnTo>
                  <a:pt x="54734" y="2540"/>
                </a:lnTo>
                <a:lnTo>
                  <a:pt x="62207" y="4551"/>
                </a:lnTo>
                <a:lnTo>
                  <a:pt x="69095" y="5891"/>
                </a:lnTo>
                <a:lnTo>
                  <a:pt x="75591" y="6785"/>
                </a:lnTo>
                <a:lnTo>
                  <a:pt x="81826" y="7381"/>
                </a:lnTo>
                <a:lnTo>
                  <a:pt x="88841" y="8731"/>
                </a:lnTo>
                <a:lnTo>
                  <a:pt x="96375" y="10583"/>
                </a:lnTo>
                <a:lnTo>
                  <a:pt x="104255" y="12770"/>
                </a:lnTo>
                <a:lnTo>
                  <a:pt x="110462" y="15181"/>
                </a:lnTo>
                <a:lnTo>
                  <a:pt x="115551" y="17741"/>
                </a:lnTo>
                <a:lnTo>
                  <a:pt x="119896" y="20400"/>
                </a:lnTo>
                <a:lnTo>
                  <a:pt x="124698" y="23125"/>
                </a:lnTo>
                <a:lnTo>
                  <a:pt x="135115" y="28693"/>
                </a:lnTo>
                <a:lnTo>
                  <a:pt x="138654" y="31511"/>
                </a:lnTo>
                <a:lnTo>
                  <a:pt x="141013" y="34342"/>
                </a:lnTo>
                <a:lnTo>
                  <a:pt x="142588" y="37182"/>
                </a:lnTo>
                <a:lnTo>
                  <a:pt x="144335" y="42878"/>
                </a:lnTo>
                <a:lnTo>
                  <a:pt x="145319" y="51440"/>
                </a:lnTo>
                <a:lnTo>
                  <a:pt x="145457" y="54296"/>
                </a:lnTo>
                <a:lnTo>
                  <a:pt x="143644" y="58105"/>
                </a:lnTo>
                <a:lnTo>
                  <a:pt x="140530" y="62549"/>
                </a:lnTo>
                <a:lnTo>
                  <a:pt x="136549" y="67417"/>
                </a:lnTo>
                <a:lnTo>
                  <a:pt x="132943" y="71614"/>
                </a:lnTo>
                <a:lnTo>
                  <a:pt x="126397" y="78819"/>
                </a:lnTo>
                <a:lnTo>
                  <a:pt x="121412" y="82073"/>
                </a:lnTo>
                <a:lnTo>
                  <a:pt x="115231" y="85196"/>
                </a:lnTo>
                <a:lnTo>
                  <a:pt x="108253" y="88230"/>
                </a:lnTo>
                <a:lnTo>
                  <a:pt x="100744" y="91205"/>
                </a:lnTo>
                <a:lnTo>
                  <a:pt x="84780" y="97050"/>
                </a:lnTo>
                <a:lnTo>
                  <a:pt x="77475" y="99943"/>
                </a:lnTo>
                <a:lnTo>
                  <a:pt x="70701" y="102824"/>
                </a:lnTo>
                <a:lnTo>
                  <a:pt x="58093" y="108564"/>
                </a:lnTo>
                <a:lnTo>
                  <a:pt x="34477" y="120011"/>
                </a:lnTo>
                <a:lnTo>
                  <a:pt x="28699" y="122870"/>
                </a:lnTo>
                <a:lnTo>
                  <a:pt x="23897" y="124776"/>
                </a:lnTo>
                <a:lnTo>
                  <a:pt x="19741" y="126046"/>
                </a:lnTo>
                <a:lnTo>
                  <a:pt x="16019" y="126893"/>
                </a:lnTo>
                <a:lnTo>
                  <a:pt x="14489" y="128411"/>
                </a:lnTo>
                <a:lnTo>
                  <a:pt x="14422" y="130375"/>
                </a:lnTo>
                <a:lnTo>
                  <a:pt x="15330" y="132636"/>
                </a:lnTo>
                <a:lnTo>
                  <a:pt x="16888" y="134144"/>
                </a:lnTo>
                <a:lnTo>
                  <a:pt x="18878" y="135150"/>
                </a:lnTo>
                <a:lnTo>
                  <a:pt x="24583" y="137219"/>
                </a:lnTo>
                <a:lnTo>
                  <a:pt x="28771" y="139104"/>
                </a:lnTo>
                <a:lnTo>
                  <a:pt x="33469" y="141314"/>
                </a:lnTo>
                <a:lnTo>
                  <a:pt x="39458" y="142787"/>
                </a:lnTo>
                <a:lnTo>
                  <a:pt x="46308" y="143769"/>
                </a:lnTo>
                <a:lnTo>
                  <a:pt x="53731" y="144423"/>
                </a:lnTo>
                <a:lnTo>
                  <a:pt x="62491" y="145812"/>
                </a:lnTo>
                <a:lnTo>
                  <a:pt x="72142" y="147691"/>
                </a:lnTo>
                <a:lnTo>
                  <a:pt x="82384" y="149895"/>
                </a:lnTo>
                <a:lnTo>
                  <a:pt x="93976" y="151365"/>
                </a:lnTo>
                <a:lnTo>
                  <a:pt x="106466" y="152345"/>
                </a:lnTo>
                <a:lnTo>
                  <a:pt x="119555" y="152998"/>
                </a:lnTo>
                <a:lnTo>
                  <a:pt x="131138" y="154386"/>
                </a:lnTo>
                <a:lnTo>
                  <a:pt x="141719" y="156264"/>
                </a:lnTo>
                <a:lnTo>
                  <a:pt x="151629" y="158469"/>
                </a:lnTo>
                <a:lnTo>
                  <a:pt x="161094" y="159938"/>
                </a:lnTo>
                <a:lnTo>
                  <a:pt x="170260" y="160918"/>
                </a:lnTo>
                <a:lnTo>
                  <a:pt x="179230" y="161571"/>
                </a:lnTo>
                <a:lnTo>
                  <a:pt x="187115" y="163912"/>
                </a:lnTo>
                <a:lnTo>
                  <a:pt x="194275" y="167377"/>
                </a:lnTo>
                <a:lnTo>
                  <a:pt x="200954" y="171592"/>
                </a:lnTo>
                <a:lnTo>
                  <a:pt x="205408" y="175355"/>
                </a:lnTo>
                <a:lnTo>
                  <a:pt x="208377" y="178816"/>
                </a:lnTo>
                <a:lnTo>
                  <a:pt x="212627" y="185201"/>
                </a:lnTo>
                <a:lnTo>
                  <a:pt x="217691" y="191214"/>
                </a:lnTo>
                <a:lnTo>
                  <a:pt x="218469" y="194151"/>
                </a:lnTo>
                <a:lnTo>
                  <a:pt x="218037" y="197062"/>
                </a:lnTo>
                <a:lnTo>
                  <a:pt x="216795" y="199954"/>
                </a:lnTo>
                <a:lnTo>
                  <a:pt x="210498" y="208577"/>
                </a:lnTo>
                <a:lnTo>
                  <a:pt x="207007" y="211441"/>
                </a:lnTo>
                <a:lnTo>
                  <a:pt x="202775" y="214303"/>
                </a:lnTo>
                <a:lnTo>
                  <a:pt x="198049" y="217164"/>
                </a:lnTo>
                <a:lnTo>
                  <a:pt x="185177" y="225422"/>
                </a:lnTo>
                <a:lnTo>
                  <a:pt x="177744" y="230292"/>
                </a:lnTo>
                <a:lnTo>
                  <a:pt x="168979" y="234490"/>
                </a:lnTo>
                <a:lnTo>
                  <a:pt x="159326" y="238242"/>
                </a:lnTo>
                <a:lnTo>
                  <a:pt x="94592" y="259928"/>
                </a:lnTo>
                <a:lnTo>
                  <a:pt x="86875" y="261868"/>
                </a:lnTo>
                <a:lnTo>
                  <a:pt x="79823" y="263161"/>
                </a:lnTo>
                <a:lnTo>
                  <a:pt x="73218" y="264023"/>
                </a:lnTo>
                <a:lnTo>
                  <a:pt x="66910" y="265550"/>
                </a:lnTo>
                <a:lnTo>
                  <a:pt x="60799" y="267521"/>
                </a:lnTo>
                <a:lnTo>
                  <a:pt x="54821" y="269787"/>
                </a:lnTo>
                <a:lnTo>
                  <a:pt x="49883" y="271298"/>
                </a:lnTo>
                <a:lnTo>
                  <a:pt x="45638" y="272306"/>
                </a:lnTo>
                <a:lnTo>
                  <a:pt x="41855" y="272977"/>
                </a:lnTo>
                <a:lnTo>
                  <a:pt x="35113" y="276263"/>
                </a:lnTo>
                <a:lnTo>
                  <a:pt x="31981" y="278473"/>
                </a:lnTo>
                <a:lnTo>
                  <a:pt x="25962" y="280928"/>
                </a:lnTo>
                <a:lnTo>
                  <a:pt x="17146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5"/>
          <p:cNvSpPr/>
          <p:nvPr/>
        </p:nvSpPr>
        <p:spPr>
          <a:xfrm>
            <a:off x="2344449" y="848785"/>
            <a:ext cx="384066" cy="377083"/>
          </a:xfrm>
          <a:custGeom>
            <a:avLst/>
            <a:gdLst/>
            <a:ahLst/>
            <a:cxnLst/>
            <a:rect l="0" t="0" r="0" b="0"/>
            <a:pathLst>
              <a:path w="384066" h="377083">
                <a:moveTo>
                  <a:pt x="32990" y="145625"/>
                </a:moveTo>
                <a:lnTo>
                  <a:pt x="32990" y="141074"/>
                </a:lnTo>
                <a:lnTo>
                  <a:pt x="32038" y="139733"/>
                </a:lnTo>
                <a:lnTo>
                  <a:pt x="30451" y="138839"/>
                </a:lnTo>
                <a:lnTo>
                  <a:pt x="28440" y="138244"/>
                </a:lnTo>
                <a:lnTo>
                  <a:pt x="23665" y="135042"/>
                </a:lnTo>
                <a:lnTo>
                  <a:pt x="17390" y="129776"/>
                </a:lnTo>
                <a:lnTo>
                  <a:pt x="16875" y="128391"/>
                </a:lnTo>
                <a:lnTo>
                  <a:pt x="16303" y="124313"/>
                </a:lnTo>
                <a:lnTo>
                  <a:pt x="15198" y="121892"/>
                </a:lnTo>
                <a:lnTo>
                  <a:pt x="8505" y="112913"/>
                </a:lnTo>
                <a:lnTo>
                  <a:pt x="3087" y="107251"/>
                </a:lnTo>
                <a:lnTo>
                  <a:pt x="1625" y="104802"/>
                </a:lnTo>
                <a:lnTo>
                  <a:pt x="0" y="99541"/>
                </a:lnTo>
                <a:lnTo>
                  <a:pt x="519" y="96805"/>
                </a:lnTo>
                <a:lnTo>
                  <a:pt x="4849" y="88403"/>
                </a:lnTo>
                <a:lnTo>
                  <a:pt x="6196" y="82728"/>
                </a:lnTo>
                <a:lnTo>
                  <a:pt x="7131" y="71008"/>
                </a:lnTo>
                <a:lnTo>
                  <a:pt x="7245" y="64422"/>
                </a:lnTo>
                <a:lnTo>
                  <a:pt x="8207" y="62915"/>
                </a:lnTo>
                <a:lnTo>
                  <a:pt x="9801" y="61910"/>
                </a:lnTo>
                <a:lnTo>
                  <a:pt x="11816" y="61240"/>
                </a:lnTo>
                <a:lnTo>
                  <a:pt x="13159" y="59840"/>
                </a:lnTo>
                <a:lnTo>
                  <a:pt x="14054" y="57955"/>
                </a:lnTo>
                <a:lnTo>
                  <a:pt x="15741" y="51715"/>
                </a:lnTo>
                <a:lnTo>
                  <a:pt x="20365" y="51442"/>
                </a:lnTo>
                <a:lnTo>
                  <a:pt x="32319" y="46810"/>
                </a:lnTo>
                <a:lnTo>
                  <a:pt x="39994" y="44557"/>
                </a:lnTo>
                <a:lnTo>
                  <a:pt x="48486" y="42603"/>
                </a:lnTo>
                <a:lnTo>
                  <a:pt x="61785" y="38560"/>
                </a:lnTo>
                <a:lnTo>
                  <a:pt x="68379" y="37100"/>
                </a:lnTo>
                <a:lnTo>
                  <a:pt x="74680" y="36128"/>
                </a:lnTo>
                <a:lnTo>
                  <a:pt x="80786" y="35479"/>
                </a:lnTo>
                <a:lnTo>
                  <a:pt x="88667" y="34094"/>
                </a:lnTo>
                <a:lnTo>
                  <a:pt x="97731" y="32218"/>
                </a:lnTo>
                <a:lnTo>
                  <a:pt x="107583" y="30016"/>
                </a:lnTo>
                <a:lnTo>
                  <a:pt x="116056" y="27594"/>
                </a:lnTo>
                <a:lnTo>
                  <a:pt x="123610" y="25028"/>
                </a:lnTo>
                <a:lnTo>
                  <a:pt x="130551" y="22364"/>
                </a:lnTo>
                <a:lnTo>
                  <a:pt x="138036" y="20588"/>
                </a:lnTo>
                <a:lnTo>
                  <a:pt x="145883" y="19405"/>
                </a:lnTo>
                <a:lnTo>
                  <a:pt x="153972" y="18615"/>
                </a:lnTo>
                <a:lnTo>
                  <a:pt x="162222" y="18089"/>
                </a:lnTo>
                <a:lnTo>
                  <a:pt x="170580" y="17739"/>
                </a:lnTo>
                <a:lnTo>
                  <a:pt x="179009" y="17505"/>
                </a:lnTo>
                <a:lnTo>
                  <a:pt x="187486" y="16396"/>
                </a:lnTo>
                <a:lnTo>
                  <a:pt x="195995" y="14705"/>
                </a:lnTo>
                <a:lnTo>
                  <a:pt x="204526" y="12625"/>
                </a:lnTo>
                <a:lnTo>
                  <a:pt x="213070" y="11238"/>
                </a:lnTo>
                <a:lnTo>
                  <a:pt x="221623" y="10314"/>
                </a:lnTo>
                <a:lnTo>
                  <a:pt x="230183" y="9697"/>
                </a:lnTo>
                <a:lnTo>
                  <a:pt x="238747" y="9286"/>
                </a:lnTo>
                <a:lnTo>
                  <a:pt x="255883" y="8830"/>
                </a:lnTo>
                <a:lnTo>
                  <a:pt x="264453" y="7756"/>
                </a:lnTo>
                <a:lnTo>
                  <a:pt x="273024" y="6087"/>
                </a:lnTo>
                <a:lnTo>
                  <a:pt x="281595" y="4022"/>
                </a:lnTo>
                <a:lnTo>
                  <a:pt x="289215" y="2645"/>
                </a:lnTo>
                <a:lnTo>
                  <a:pt x="296199" y="1728"/>
                </a:lnTo>
                <a:lnTo>
                  <a:pt x="302760" y="1116"/>
                </a:lnTo>
                <a:lnTo>
                  <a:pt x="309992" y="708"/>
                </a:lnTo>
                <a:lnTo>
                  <a:pt x="325647" y="255"/>
                </a:lnTo>
                <a:lnTo>
                  <a:pt x="341425" y="0"/>
                </a:lnTo>
                <a:lnTo>
                  <a:pt x="345293" y="916"/>
                </a:lnTo>
                <a:lnTo>
                  <a:pt x="355289" y="5805"/>
                </a:lnTo>
                <a:lnTo>
                  <a:pt x="361337" y="7282"/>
                </a:lnTo>
                <a:lnTo>
                  <a:pt x="370096" y="8114"/>
                </a:lnTo>
                <a:lnTo>
                  <a:pt x="372028" y="9183"/>
                </a:lnTo>
                <a:lnTo>
                  <a:pt x="373315" y="10849"/>
                </a:lnTo>
                <a:lnTo>
                  <a:pt x="374174" y="12912"/>
                </a:lnTo>
                <a:lnTo>
                  <a:pt x="379933" y="20366"/>
                </a:lnTo>
                <a:lnTo>
                  <a:pt x="381443" y="24018"/>
                </a:lnTo>
                <a:lnTo>
                  <a:pt x="383121" y="33157"/>
                </a:lnTo>
                <a:lnTo>
                  <a:pt x="384065" y="44462"/>
                </a:lnTo>
                <a:lnTo>
                  <a:pt x="381746" y="53356"/>
                </a:lnTo>
                <a:lnTo>
                  <a:pt x="378493" y="63659"/>
                </a:lnTo>
                <a:lnTo>
                  <a:pt x="377047" y="74588"/>
                </a:lnTo>
                <a:lnTo>
                  <a:pt x="376405" y="85795"/>
                </a:lnTo>
                <a:lnTo>
                  <a:pt x="376233" y="91451"/>
                </a:lnTo>
                <a:lnTo>
                  <a:pt x="373503" y="102815"/>
                </a:lnTo>
                <a:lnTo>
                  <a:pt x="369115" y="114215"/>
                </a:lnTo>
                <a:lnTo>
                  <a:pt x="363989" y="125632"/>
                </a:lnTo>
                <a:lnTo>
                  <a:pt x="355748" y="142770"/>
                </a:lnTo>
                <a:lnTo>
                  <a:pt x="352937" y="149437"/>
                </a:lnTo>
                <a:lnTo>
                  <a:pt x="350111" y="156738"/>
                </a:lnTo>
                <a:lnTo>
                  <a:pt x="344430" y="172472"/>
                </a:lnTo>
                <a:lnTo>
                  <a:pt x="338731" y="188989"/>
                </a:lnTo>
                <a:lnTo>
                  <a:pt x="335877" y="196442"/>
                </a:lnTo>
                <a:lnTo>
                  <a:pt x="333023" y="203315"/>
                </a:lnTo>
                <a:lnTo>
                  <a:pt x="330167" y="209802"/>
                </a:lnTo>
                <a:lnTo>
                  <a:pt x="321914" y="227171"/>
                </a:lnTo>
                <a:lnTo>
                  <a:pt x="317046" y="237136"/>
                </a:lnTo>
                <a:lnTo>
                  <a:pt x="311896" y="245685"/>
                </a:lnTo>
                <a:lnTo>
                  <a:pt x="306557" y="253289"/>
                </a:lnTo>
                <a:lnTo>
                  <a:pt x="301093" y="260263"/>
                </a:lnTo>
                <a:lnTo>
                  <a:pt x="296498" y="267770"/>
                </a:lnTo>
                <a:lnTo>
                  <a:pt x="292482" y="275633"/>
                </a:lnTo>
                <a:lnTo>
                  <a:pt x="285480" y="291036"/>
                </a:lnTo>
                <a:lnTo>
                  <a:pt x="279193" y="304232"/>
                </a:lnTo>
                <a:lnTo>
                  <a:pt x="275231" y="310418"/>
                </a:lnTo>
                <a:lnTo>
                  <a:pt x="270684" y="316447"/>
                </a:lnTo>
                <a:lnTo>
                  <a:pt x="262457" y="327273"/>
                </a:lnTo>
                <a:lnTo>
                  <a:pt x="258801" y="335260"/>
                </a:lnTo>
                <a:lnTo>
                  <a:pt x="254636" y="344524"/>
                </a:lnTo>
                <a:lnTo>
                  <a:pt x="250562" y="354040"/>
                </a:lnTo>
                <a:lnTo>
                  <a:pt x="248269" y="364751"/>
                </a:lnTo>
                <a:lnTo>
                  <a:pt x="247732" y="370967"/>
                </a:lnTo>
                <a:lnTo>
                  <a:pt x="246637" y="373005"/>
                </a:lnTo>
                <a:lnTo>
                  <a:pt x="244954" y="374364"/>
                </a:lnTo>
                <a:lnTo>
                  <a:pt x="238730" y="3770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6"/>
          <p:cNvSpPr/>
          <p:nvPr/>
        </p:nvSpPr>
        <p:spPr>
          <a:xfrm>
            <a:off x="5283517" y="874394"/>
            <a:ext cx="102870" cy="368618"/>
          </a:xfrm>
          <a:custGeom>
            <a:avLst/>
            <a:gdLst/>
            <a:ahLst/>
            <a:cxnLst/>
            <a:rect l="0" t="0" r="0" b="0"/>
            <a:pathLst>
              <a:path w="102870" h="368618">
                <a:moveTo>
                  <a:pt x="0" y="0"/>
                </a:moveTo>
                <a:lnTo>
                  <a:pt x="8219" y="8220"/>
                </a:lnTo>
                <a:lnTo>
                  <a:pt x="8526" y="17852"/>
                </a:lnTo>
                <a:lnTo>
                  <a:pt x="8542" y="20474"/>
                </a:lnTo>
                <a:lnTo>
                  <a:pt x="9504" y="22222"/>
                </a:lnTo>
                <a:lnTo>
                  <a:pt x="11098" y="23387"/>
                </a:lnTo>
                <a:lnTo>
                  <a:pt x="13114" y="24164"/>
                </a:lnTo>
                <a:lnTo>
                  <a:pt x="14458" y="26587"/>
                </a:lnTo>
                <a:lnTo>
                  <a:pt x="15950" y="34359"/>
                </a:lnTo>
                <a:lnTo>
                  <a:pt x="19154" y="41624"/>
                </a:lnTo>
                <a:lnTo>
                  <a:pt x="21342" y="44894"/>
                </a:lnTo>
                <a:lnTo>
                  <a:pt x="23773" y="53608"/>
                </a:lnTo>
                <a:lnTo>
                  <a:pt x="24853" y="62879"/>
                </a:lnTo>
                <a:lnTo>
                  <a:pt x="25333" y="70174"/>
                </a:lnTo>
                <a:lnTo>
                  <a:pt x="28087" y="79131"/>
                </a:lnTo>
                <a:lnTo>
                  <a:pt x="30154" y="84187"/>
                </a:lnTo>
                <a:lnTo>
                  <a:pt x="32486" y="90415"/>
                </a:lnTo>
                <a:lnTo>
                  <a:pt x="37615" y="104955"/>
                </a:lnTo>
                <a:lnTo>
                  <a:pt x="40317" y="111880"/>
                </a:lnTo>
                <a:lnTo>
                  <a:pt x="43071" y="118402"/>
                </a:lnTo>
                <a:lnTo>
                  <a:pt x="45858" y="124655"/>
                </a:lnTo>
                <a:lnTo>
                  <a:pt x="47718" y="130728"/>
                </a:lnTo>
                <a:lnTo>
                  <a:pt x="48957" y="136682"/>
                </a:lnTo>
                <a:lnTo>
                  <a:pt x="49783" y="142557"/>
                </a:lnTo>
                <a:lnTo>
                  <a:pt x="51286" y="149331"/>
                </a:lnTo>
                <a:lnTo>
                  <a:pt x="53240" y="156704"/>
                </a:lnTo>
                <a:lnTo>
                  <a:pt x="55496" y="164477"/>
                </a:lnTo>
                <a:lnTo>
                  <a:pt x="57000" y="172517"/>
                </a:lnTo>
                <a:lnTo>
                  <a:pt x="58003" y="180734"/>
                </a:lnTo>
                <a:lnTo>
                  <a:pt x="58671" y="189069"/>
                </a:lnTo>
                <a:lnTo>
                  <a:pt x="59116" y="196531"/>
                </a:lnTo>
                <a:lnTo>
                  <a:pt x="59611" y="209903"/>
                </a:lnTo>
                <a:lnTo>
                  <a:pt x="59890" y="232691"/>
                </a:lnTo>
                <a:lnTo>
                  <a:pt x="60882" y="239900"/>
                </a:lnTo>
                <a:lnTo>
                  <a:pt x="62495" y="246611"/>
                </a:lnTo>
                <a:lnTo>
                  <a:pt x="64524" y="252990"/>
                </a:lnTo>
                <a:lnTo>
                  <a:pt x="65875" y="259148"/>
                </a:lnTo>
                <a:lnTo>
                  <a:pt x="66777" y="265158"/>
                </a:lnTo>
                <a:lnTo>
                  <a:pt x="67378" y="271070"/>
                </a:lnTo>
                <a:lnTo>
                  <a:pt x="67779" y="277868"/>
                </a:lnTo>
                <a:lnTo>
                  <a:pt x="68224" y="293042"/>
                </a:lnTo>
                <a:lnTo>
                  <a:pt x="70962" y="304231"/>
                </a:lnTo>
                <a:lnTo>
                  <a:pt x="73025" y="308549"/>
                </a:lnTo>
                <a:lnTo>
                  <a:pt x="75318" y="318425"/>
                </a:lnTo>
                <a:lnTo>
                  <a:pt x="75930" y="323726"/>
                </a:lnTo>
                <a:lnTo>
                  <a:pt x="77289" y="328213"/>
                </a:lnTo>
                <a:lnTo>
                  <a:pt x="79149" y="332156"/>
                </a:lnTo>
                <a:lnTo>
                  <a:pt x="81341" y="335738"/>
                </a:lnTo>
                <a:lnTo>
                  <a:pt x="83777" y="342257"/>
                </a:lnTo>
                <a:lnTo>
                  <a:pt x="84426" y="345329"/>
                </a:lnTo>
                <a:lnTo>
                  <a:pt x="85812" y="348330"/>
                </a:lnTo>
                <a:lnTo>
                  <a:pt x="87688" y="351282"/>
                </a:lnTo>
                <a:lnTo>
                  <a:pt x="92992" y="358315"/>
                </a:lnTo>
                <a:lnTo>
                  <a:pt x="93717" y="361816"/>
                </a:lnTo>
                <a:lnTo>
                  <a:pt x="93911" y="364083"/>
                </a:lnTo>
                <a:lnTo>
                  <a:pt x="94992" y="365595"/>
                </a:lnTo>
                <a:lnTo>
                  <a:pt x="96666" y="366603"/>
                </a:lnTo>
                <a:lnTo>
                  <a:pt x="102856" y="368613"/>
                </a:lnTo>
                <a:lnTo>
                  <a:pt x="102867" y="368617"/>
                </a:lnTo>
                <a:lnTo>
                  <a:pt x="102869" y="364067"/>
                </a:lnTo>
                <a:lnTo>
                  <a:pt x="101917" y="362726"/>
                </a:lnTo>
                <a:lnTo>
                  <a:pt x="100330" y="361833"/>
                </a:lnTo>
                <a:lnTo>
                  <a:pt x="94298" y="3600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7"/>
          <p:cNvSpPr/>
          <p:nvPr/>
        </p:nvSpPr>
        <p:spPr>
          <a:xfrm>
            <a:off x="5413454" y="857250"/>
            <a:ext cx="290069" cy="356126"/>
          </a:xfrm>
          <a:custGeom>
            <a:avLst/>
            <a:gdLst/>
            <a:ahLst/>
            <a:cxnLst/>
            <a:rect l="0" t="0" r="0" b="0"/>
            <a:pathLst>
              <a:path w="290069" h="356126">
                <a:moveTo>
                  <a:pt x="101521" y="60007"/>
                </a:moveTo>
                <a:lnTo>
                  <a:pt x="96970" y="60007"/>
                </a:lnTo>
                <a:lnTo>
                  <a:pt x="95629" y="59055"/>
                </a:lnTo>
                <a:lnTo>
                  <a:pt x="94735" y="57467"/>
                </a:lnTo>
                <a:lnTo>
                  <a:pt x="93053" y="51788"/>
                </a:lnTo>
                <a:lnTo>
                  <a:pt x="92979" y="56090"/>
                </a:lnTo>
                <a:lnTo>
                  <a:pt x="92016" y="57396"/>
                </a:lnTo>
                <a:lnTo>
                  <a:pt x="90422" y="58266"/>
                </a:lnTo>
                <a:lnTo>
                  <a:pt x="88407" y="58846"/>
                </a:lnTo>
                <a:lnTo>
                  <a:pt x="87063" y="60186"/>
                </a:lnTo>
                <a:lnTo>
                  <a:pt x="86167" y="62031"/>
                </a:lnTo>
                <a:lnTo>
                  <a:pt x="85570" y="64214"/>
                </a:lnTo>
                <a:lnTo>
                  <a:pt x="82366" y="69179"/>
                </a:lnTo>
                <a:lnTo>
                  <a:pt x="77768" y="75514"/>
                </a:lnTo>
                <a:lnTo>
                  <a:pt x="72549" y="84679"/>
                </a:lnTo>
                <a:lnTo>
                  <a:pt x="67054" y="92562"/>
                </a:lnTo>
                <a:lnTo>
                  <a:pt x="61437" y="100194"/>
                </a:lnTo>
                <a:lnTo>
                  <a:pt x="55766" y="109935"/>
                </a:lnTo>
                <a:lnTo>
                  <a:pt x="50070" y="120615"/>
                </a:lnTo>
                <a:lnTo>
                  <a:pt x="43411" y="131711"/>
                </a:lnTo>
                <a:lnTo>
                  <a:pt x="38969" y="137337"/>
                </a:lnTo>
                <a:lnTo>
                  <a:pt x="34101" y="142993"/>
                </a:lnTo>
                <a:lnTo>
                  <a:pt x="29905" y="148669"/>
                </a:lnTo>
                <a:lnTo>
                  <a:pt x="26154" y="154357"/>
                </a:lnTo>
                <a:lnTo>
                  <a:pt x="22701" y="160055"/>
                </a:lnTo>
                <a:lnTo>
                  <a:pt x="19446" y="165758"/>
                </a:lnTo>
                <a:lnTo>
                  <a:pt x="13291" y="177175"/>
                </a:lnTo>
                <a:lnTo>
                  <a:pt x="11268" y="182886"/>
                </a:lnTo>
                <a:lnTo>
                  <a:pt x="9920" y="188599"/>
                </a:lnTo>
                <a:lnTo>
                  <a:pt x="9021" y="194313"/>
                </a:lnTo>
                <a:lnTo>
                  <a:pt x="7469" y="200027"/>
                </a:lnTo>
                <a:lnTo>
                  <a:pt x="5482" y="205741"/>
                </a:lnTo>
                <a:lnTo>
                  <a:pt x="3205" y="211455"/>
                </a:lnTo>
                <a:lnTo>
                  <a:pt x="1687" y="217170"/>
                </a:lnTo>
                <a:lnTo>
                  <a:pt x="675" y="222885"/>
                </a:lnTo>
                <a:lnTo>
                  <a:pt x="0" y="228600"/>
                </a:lnTo>
                <a:lnTo>
                  <a:pt x="503" y="234315"/>
                </a:lnTo>
                <a:lnTo>
                  <a:pt x="1791" y="240030"/>
                </a:lnTo>
                <a:lnTo>
                  <a:pt x="3601" y="245745"/>
                </a:lnTo>
                <a:lnTo>
                  <a:pt x="4808" y="251460"/>
                </a:lnTo>
                <a:lnTo>
                  <a:pt x="5614" y="257175"/>
                </a:lnTo>
                <a:lnTo>
                  <a:pt x="6150" y="262890"/>
                </a:lnTo>
                <a:lnTo>
                  <a:pt x="7460" y="268605"/>
                </a:lnTo>
                <a:lnTo>
                  <a:pt x="9286" y="274319"/>
                </a:lnTo>
                <a:lnTo>
                  <a:pt x="11456" y="280035"/>
                </a:lnTo>
                <a:lnTo>
                  <a:pt x="13855" y="285750"/>
                </a:lnTo>
                <a:lnTo>
                  <a:pt x="16407" y="291465"/>
                </a:lnTo>
                <a:lnTo>
                  <a:pt x="21782" y="301942"/>
                </a:lnTo>
                <a:lnTo>
                  <a:pt x="27346" y="309774"/>
                </a:lnTo>
                <a:lnTo>
                  <a:pt x="35834" y="319538"/>
                </a:lnTo>
                <a:lnTo>
                  <a:pt x="44069" y="328072"/>
                </a:lnTo>
                <a:lnTo>
                  <a:pt x="48932" y="333014"/>
                </a:lnTo>
                <a:lnTo>
                  <a:pt x="54079" y="336309"/>
                </a:lnTo>
                <a:lnTo>
                  <a:pt x="59416" y="338506"/>
                </a:lnTo>
                <a:lnTo>
                  <a:pt x="64878" y="339971"/>
                </a:lnTo>
                <a:lnTo>
                  <a:pt x="70425" y="341899"/>
                </a:lnTo>
                <a:lnTo>
                  <a:pt x="76027" y="344138"/>
                </a:lnTo>
                <a:lnTo>
                  <a:pt x="81668" y="346583"/>
                </a:lnTo>
                <a:lnTo>
                  <a:pt x="87333" y="348212"/>
                </a:lnTo>
                <a:lnTo>
                  <a:pt x="93014" y="349299"/>
                </a:lnTo>
                <a:lnTo>
                  <a:pt x="98707" y="350023"/>
                </a:lnTo>
                <a:lnTo>
                  <a:pt x="104408" y="351459"/>
                </a:lnTo>
                <a:lnTo>
                  <a:pt x="110113" y="353368"/>
                </a:lnTo>
                <a:lnTo>
                  <a:pt x="115821" y="355594"/>
                </a:lnTo>
                <a:lnTo>
                  <a:pt x="121532" y="356125"/>
                </a:lnTo>
                <a:lnTo>
                  <a:pt x="127244" y="355526"/>
                </a:lnTo>
                <a:lnTo>
                  <a:pt x="132957" y="354175"/>
                </a:lnTo>
                <a:lnTo>
                  <a:pt x="141845" y="352673"/>
                </a:lnTo>
                <a:lnTo>
                  <a:pt x="145549" y="352273"/>
                </a:lnTo>
                <a:lnTo>
                  <a:pt x="149922" y="351053"/>
                </a:lnTo>
                <a:lnTo>
                  <a:pt x="154743" y="349288"/>
                </a:lnTo>
                <a:lnTo>
                  <a:pt x="159863" y="347158"/>
                </a:lnTo>
                <a:lnTo>
                  <a:pt x="168090" y="342252"/>
                </a:lnTo>
                <a:lnTo>
                  <a:pt x="175875" y="336897"/>
                </a:lnTo>
                <a:lnTo>
                  <a:pt x="180617" y="334135"/>
                </a:lnTo>
                <a:lnTo>
                  <a:pt x="185684" y="331342"/>
                </a:lnTo>
                <a:lnTo>
                  <a:pt x="196394" y="325698"/>
                </a:lnTo>
                <a:lnTo>
                  <a:pt x="201917" y="322859"/>
                </a:lnTo>
                <a:lnTo>
                  <a:pt x="207504" y="319062"/>
                </a:lnTo>
                <a:lnTo>
                  <a:pt x="213134" y="314625"/>
                </a:lnTo>
                <a:lnTo>
                  <a:pt x="218792" y="309762"/>
                </a:lnTo>
                <a:lnTo>
                  <a:pt x="224469" y="304616"/>
                </a:lnTo>
                <a:lnTo>
                  <a:pt x="235856" y="293817"/>
                </a:lnTo>
                <a:lnTo>
                  <a:pt x="240608" y="288270"/>
                </a:lnTo>
                <a:lnTo>
                  <a:pt x="244728" y="282668"/>
                </a:lnTo>
                <a:lnTo>
                  <a:pt x="262735" y="255437"/>
                </a:lnTo>
                <a:lnTo>
                  <a:pt x="267100" y="248396"/>
                </a:lnTo>
                <a:lnTo>
                  <a:pt x="270961" y="241797"/>
                </a:lnTo>
                <a:lnTo>
                  <a:pt x="274488" y="235493"/>
                </a:lnTo>
                <a:lnTo>
                  <a:pt x="280948" y="223408"/>
                </a:lnTo>
                <a:lnTo>
                  <a:pt x="284004" y="217519"/>
                </a:lnTo>
                <a:lnTo>
                  <a:pt x="286041" y="211687"/>
                </a:lnTo>
                <a:lnTo>
                  <a:pt x="287399" y="205895"/>
                </a:lnTo>
                <a:lnTo>
                  <a:pt x="288304" y="200128"/>
                </a:lnTo>
                <a:lnTo>
                  <a:pt x="288908" y="193426"/>
                </a:lnTo>
                <a:lnTo>
                  <a:pt x="289311" y="186101"/>
                </a:lnTo>
                <a:lnTo>
                  <a:pt x="289758" y="170341"/>
                </a:lnTo>
                <a:lnTo>
                  <a:pt x="290068" y="132992"/>
                </a:lnTo>
                <a:lnTo>
                  <a:pt x="289132" y="126761"/>
                </a:lnTo>
                <a:lnTo>
                  <a:pt x="287555" y="120702"/>
                </a:lnTo>
                <a:lnTo>
                  <a:pt x="285551" y="114758"/>
                </a:lnTo>
                <a:lnTo>
                  <a:pt x="284215" y="108890"/>
                </a:lnTo>
                <a:lnTo>
                  <a:pt x="283325" y="103073"/>
                </a:lnTo>
                <a:lnTo>
                  <a:pt x="282731" y="97290"/>
                </a:lnTo>
                <a:lnTo>
                  <a:pt x="281382" y="91530"/>
                </a:lnTo>
                <a:lnTo>
                  <a:pt x="279531" y="85785"/>
                </a:lnTo>
                <a:lnTo>
                  <a:pt x="277344" y="80050"/>
                </a:lnTo>
                <a:lnTo>
                  <a:pt x="273981" y="75274"/>
                </a:lnTo>
                <a:lnTo>
                  <a:pt x="265165" y="67427"/>
                </a:lnTo>
                <a:lnTo>
                  <a:pt x="259194" y="63049"/>
                </a:lnTo>
                <a:lnTo>
                  <a:pt x="244940" y="53104"/>
                </a:lnTo>
                <a:lnTo>
                  <a:pt x="238091" y="48738"/>
                </a:lnTo>
                <a:lnTo>
                  <a:pt x="231620" y="44874"/>
                </a:lnTo>
                <a:lnTo>
                  <a:pt x="225401" y="41346"/>
                </a:lnTo>
                <a:lnTo>
                  <a:pt x="213411" y="34886"/>
                </a:lnTo>
                <a:lnTo>
                  <a:pt x="207547" y="31829"/>
                </a:lnTo>
                <a:lnTo>
                  <a:pt x="200780" y="28840"/>
                </a:lnTo>
                <a:lnTo>
                  <a:pt x="193411" y="25894"/>
                </a:lnTo>
                <a:lnTo>
                  <a:pt x="177603" y="20081"/>
                </a:lnTo>
                <a:lnTo>
                  <a:pt x="161053" y="14322"/>
                </a:lnTo>
                <a:lnTo>
                  <a:pt x="153591" y="12405"/>
                </a:lnTo>
                <a:lnTo>
                  <a:pt x="146712" y="11128"/>
                </a:lnTo>
                <a:lnTo>
                  <a:pt x="140221" y="10276"/>
                </a:lnTo>
                <a:lnTo>
                  <a:pt x="133988" y="9708"/>
                </a:lnTo>
                <a:lnTo>
                  <a:pt x="127928" y="9329"/>
                </a:lnTo>
                <a:lnTo>
                  <a:pt x="117067" y="8909"/>
                </a:lnTo>
                <a:lnTo>
                  <a:pt x="109065" y="8722"/>
                </a:lnTo>
                <a:lnTo>
                  <a:pt x="104645" y="7719"/>
                </a:lnTo>
                <a:lnTo>
                  <a:pt x="99794" y="6098"/>
                </a:lnTo>
                <a:lnTo>
                  <a:pt x="94654" y="4066"/>
                </a:lnTo>
                <a:lnTo>
                  <a:pt x="86404" y="1807"/>
                </a:lnTo>
                <a:lnTo>
                  <a:pt x="79562" y="803"/>
                </a:lnTo>
                <a:lnTo>
                  <a:pt x="73346" y="356"/>
                </a:lnTo>
                <a:lnTo>
                  <a:pt x="64492" y="105"/>
                </a:lnTo>
                <a:lnTo>
                  <a:pt x="5865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8"/>
          <p:cNvSpPr/>
          <p:nvPr/>
        </p:nvSpPr>
        <p:spPr>
          <a:xfrm>
            <a:off x="8430014" y="831532"/>
            <a:ext cx="316746" cy="454344"/>
          </a:xfrm>
          <a:custGeom>
            <a:avLst/>
            <a:gdLst/>
            <a:ahLst/>
            <a:cxnLst/>
            <a:rect l="0" t="0" r="0" b="0"/>
            <a:pathLst>
              <a:path w="316746" h="454344">
                <a:moveTo>
                  <a:pt x="171061" y="0"/>
                </a:moveTo>
                <a:lnTo>
                  <a:pt x="171061" y="12770"/>
                </a:lnTo>
                <a:lnTo>
                  <a:pt x="169156" y="15181"/>
                </a:lnTo>
                <a:lnTo>
                  <a:pt x="161960" y="20400"/>
                </a:lnTo>
                <a:lnTo>
                  <a:pt x="154951" y="23354"/>
                </a:lnTo>
                <a:lnTo>
                  <a:pt x="151749" y="24142"/>
                </a:lnTo>
                <a:lnTo>
                  <a:pt x="145650" y="27557"/>
                </a:lnTo>
                <a:lnTo>
                  <a:pt x="138812" y="32250"/>
                </a:lnTo>
                <a:lnTo>
                  <a:pt x="129423" y="37511"/>
                </a:lnTo>
                <a:lnTo>
                  <a:pt x="121440" y="43024"/>
                </a:lnTo>
                <a:lnTo>
                  <a:pt x="117978" y="45828"/>
                </a:lnTo>
                <a:lnTo>
                  <a:pt x="111591" y="54023"/>
                </a:lnTo>
                <a:lnTo>
                  <a:pt x="102640" y="66807"/>
                </a:lnTo>
                <a:lnTo>
                  <a:pt x="93955" y="76627"/>
                </a:lnTo>
                <a:lnTo>
                  <a:pt x="88214" y="83587"/>
                </a:lnTo>
                <a:lnTo>
                  <a:pt x="82487" y="93030"/>
                </a:lnTo>
                <a:lnTo>
                  <a:pt x="74228" y="101037"/>
                </a:lnTo>
                <a:lnTo>
                  <a:pt x="69357" y="104505"/>
                </a:lnTo>
                <a:lnTo>
                  <a:pt x="66111" y="108723"/>
                </a:lnTo>
                <a:lnTo>
                  <a:pt x="63947" y="113439"/>
                </a:lnTo>
                <a:lnTo>
                  <a:pt x="62504" y="118489"/>
                </a:lnTo>
                <a:lnTo>
                  <a:pt x="55820" y="129179"/>
                </a:lnTo>
                <a:lnTo>
                  <a:pt x="51372" y="134697"/>
                </a:lnTo>
                <a:lnTo>
                  <a:pt x="48405" y="140280"/>
                </a:lnTo>
                <a:lnTo>
                  <a:pt x="45110" y="151564"/>
                </a:lnTo>
                <a:lnTo>
                  <a:pt x="38565" y="162929"/>
                </a:lnTo>
                <a:lnTo>
                  <a:pt x="30259" y="174331"/>
                </a:lnTo>
                <a:lnTo>
                  <a:pt x="23392" y="185748"/>
                </a:lnTo>
                <a:lnTo>
                  <a:pt x="19705" y="197172"/>
                </a:lnTo>
                <a:lnTo>
                  <a:pt x="17115" y="208600"/>
                </a:lnTo>
                <a:lnTo>
                  <a:pt x="12787" y="220029"/>
                </a:lnTo>
                <a:lnTo>
                  <a:pt x="10230" y="231458"/>
                </a:lnTo>
                <a:lnTo>
                  <a:pt x="8140" y="242888"/>
                </a:lnTo>
                <a:lnTo>
                  <a:pt x="4036" y="254318"/>
                </a:lnTo>
                <a:lnTo>
                  <a:pt x="1578" y="265748"/>
                </a:lnTo>
                <a:lnTo>
                  <a:pt x="486" y="277177"/>
                </a:lnTo>
                <a:lnTo>
                  <a:pt x="0" y="288608"/>
                </a:lnTo>
                <a:lnTo>
                  <a:pt x="2324" y="300037"/>
                </a:lnTo>
                <a:lnTo>
                  <a:pt x="5579" y="311468"/>
                </a:lnTo>
                <a:lnTo>
                  <a:pt x="7026" y="322898"/>
                </a:lnTo>
                <a:lnTo>
                  <a:pt x="10209" y="331788"/>
                </a:lnTo>
                <a:lnTo>
                  <a:pt x="17356" y="344687"/>
                </a:lnTo>
                <a:lnTo>
                  <a:pt x="28304" y="366113"/>
                </a:lnTo>
                <a:lnTo>
                  <a:pt x="36794" y="378459"/>
                </a:lnTo>
                <a:lnTo>
                  <a:pt x="38687" y="382798"/>
                </a:lnTo>
                <a:lnTo>
                  <a:pt x="40790" y="392700"/>
                </a:lnTo>
                <a:lnTo>
                  <a:pt x="43256" y="397055"/>
                </a:lnTo>
                <a:lnTo>
                  <a:pt x="51076" y="404434"/>
                </a:lnTo>
                <a:lnTo>
                  <a:pt x="58361" y="410888"/>
                </a:lnTo>
                <a:lnTo>
                  <a:pt x="65727" y="416932"/>
                </a:lnTo>
                <a:lnTo>
                  <a:pt x="75350" y="422793"/>
                </a:lnTo>
                <a:lnTo>
                  <a:pt x="83439" y="428573"/>
                </a:lnTo>
                <a:lnTo>
                  <a:pt x="91160" y="434317"/>
                </a:lnTo>
                <a:lnTo>
                  <a:pt x="100942" y="440045"/>
                </a:lnTo>
                <a:lnTo>
                  <a:pt x="109099" y="443225"/>
                </a:lnTo>
                <a:lnTo>
                  <a:pt x="116852" y="444639"/>
                </a:lnTo>
                <a:lnTo>
                  <a:pt x="126648" y="445267"/>
                </a:lnTo>
                <a:lnTo>
                  <a:pt x="134812" y="445547"/>
                </a:lnTo>
                <a:lnTo>
                  <a:pt x="138322" y="445621"/>
                </a:lnTo>
                <a:lnTo>
                  <a:pt x="147303" y="443164"/>
                </a:lnTo>
                <a:lnTo>
                  <a:pt x="156692" y="439849"/>
                </a:lnTo>
                <a:lnTo>
                  <a:pt x="164040" y="438376"/>
                </a:lnTo>
                <a:lnTo>
                  <a:pt x="169237" y="437031"/>
                </a:lnTo>
                <a:lnTo>
                  <a:pt x="175560" y="435181"/>
                </a:lnTo>
                <a:lnTo>
                  <a:pt x="182632" y="432996"/>
                </a:lnTo>
                <a:lnTo>
                  <a:pt x="189253" y="429634"/>
                </a:lnTo>
                <a:lnTo>
                  <a:pt x="195571" y="425488"/>
                </a:lnTo>
                <a:lnTo>
                  <a:pt x="201689" y="420818"/>
                </a:lnTo>
                <a:lnTo>
                  <a:pt x="207671" y="416753"/>
                </a:lnTo>
                <a:lnTo>
                  <a:pt x="213566" y="413090"/>
                </a:lnTo>
                <a:lnTo>
                  <a:pt x="219400" y="409696"/>
                </a:lnTo>
                <a:lnTo>
                  <a:pt x="225194" y="405528"/>
                </a:lnTo>
                <a:lnTo>
                  <a:pt x="230962" y="400845"/>
                </a:lnTo>
                <a:lnTo>
                  <a:pt x="236712" y="395817"/>
                </a:lnTo>
                <a:lnTo>
                  <a:pt x="242451" y="391513"/>
                </a:lnTo>
                <a:lnTo>
                  <a:pt x="248181" y="387691"/>
                </a:lnTo>
                <a:lnTo>
                  <a:pt x="253907" y="384191"/>
                </a:lnTo>
                <a:lnTo>
                  <a:pt x="259629" y="379952"/>
                </a:lnTo>
                <a:lnTo>
                  <a:pt x="265349" y="375222"/>
                </a:lnTo>
                <a:lnTo>
                  <a:pt x="271067" y="370163"/>
                </a:lnTo>
                <a:lnTo>
                  <a:pt x="276784" y="365838"/>
                </a:lnTo>
                <a:lnTo>
                  <a:pt x="282501" y="362002"/>
                </a:lnTo>
                <a:lnTo>
                  <a:pt x="288217" y="358492"/>
                </a:lnTo>
                <a:lnTo>
                  <a:pt x="297107" y="349512"/>
                </a:lnTo>
                <a:lnTo>
                  <a:pt x="304234" y="340124"/>
                </a:lnTo>
                <a:lnTo>
                  <a:pt x="310576" y="332776"/>
                </a:lnTo>
                <a:lnTo>
                  <a:pt x="312649" y="328531"/>
                </a:lnTo>
                <a:lnTo>
                  <a:pt x="315566" y="314407"/>
                </a:lnTo>
                <a:lnTo>
                  <a:pt x="316550" y="300618"/>
                </a:lnTo>
                <a:lnTo>
                  <a:pt x="316745" y="293273"/>
                </a:lnTo>
                <a:lnTo>
                  <a:pt x="314232" y="289729"/>
                </a:lnTo>
                <a:lnTo>
                  <a:pt x="304857" y="279692"/>
                </a:lnTo>
                <a:lnTo>
                  <a:pt x="301191" y="275912"/>
                </a:lnTo>
                <a:lnTo>
                  <a:pt x="295254" y="275027"/>
                </a:lnTo>
                <a:lnTo>
                  <a:pt x="291004" y="274792"/>
                </a:lnTo>
                <a:lnTo>
                  <a:pt x="287217" y="275587"/>
                </a:lnTo>
                <a:lnTo>
                  <a:pt x="280471" y="279011"/>
                </a:lnTo>
                <a:lnTo>
                  <a:pt x="271757" y="283707"/>
                </a:lnTo>
                <a:lnTo>
                  <a:pt x="262487" y="288017"/>
                </a:lnTo>
                <a:lnTo>
                  <a:pt x="255193" y="289933"/>
                </a:lnTo>
                <a:lnTo>
                  <a:pt x="246235" y="293324"/>
                </a:lnTo>
                <a:lnTo>
                  <a:pt x="241180" y="295562"/>
                </a:lnTo>
                <a:lnTo>
                  <a:pt x="235905" y="298959"/>
                </a:lnTo>
                <a:lnTo>
                  <a:pt x="230482" y="303128"/>
                </a:lnTo>
                <a:lnTo>
                  <a:pt x="224962" y="307813"/>
                </a:lnTo>
                <a:lnTo>
                  <a:pt x="216289" y="315558"/>
                </a:lnTo>
                <a:lnTo>
                  <a:pt x="208308" y="323128"/>
                </a:lnTo>
                <a:lnTo>
                  <a:pt x="182126" y="349022"/>
                </a:lnTo>
                <a:lnTo>
                  <a:pt x="173439" y="360226"/>
                </a:lnTo>
                <a:lnTo>
                  <a:pt x="167355" y="370603"/>
                </a:lnTo>
                <a:lnTo>
                  <a:pt x="162978" y="382752"/>
                </a:lnTo>
                <a:lnTo>
                  <a:pt x="158578" y="392680"/>
                </a:lnTo>
                <a:lnTo>
                  <a:pt x="150746" y="404428"/>
                </a:lnTo>
                <a:lnTo>
                  <a:pt x="147745" y="410886"/>
                </a:lnTo>
                <a:lnTo>
                  <a:pt x="146054" y="419876"/>
                </a:lnTo>
                <a:lnTo>
                  <a:pt x="145485" y="431448"/>
                </a:lnTo>
                <a:lnTo>
                  <a:pt x="146389" y="434317"/>
                </a:lnTo>
                <a:lnTo>
                  <a:pt x="152736" y="444074"/>
                </a:lnTo>
                <a:lnTo>
                  <a:pt x="161193" y="453002"/>
                </a:lnTo>
                <a:lnTo>
                  <a:pt x="162577" y="453449"/>
                </a:lnTo>
                <a:lnTo>
                  <a:pt x="171061" y="4543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38" y="0"/>
            <a:ext cx="9077325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01"/>
          <p:cNvSpPr/>
          <p:nvPr/>
        </p:nvSpPr>
        <p:spPr>
          <a:xfrm>
            <a:off x="1554479" y="823004"/>
            <a:ext cx="282894" cy="265704"/>
          </a:xfrm>
          <a:custGeom>
            <a:avLst/>
            <a:gdLst/>
            <a:ahLst/>
            <a:cxnLst/>
            <a:rect l="0" t="0" r="0" b="0"/>
            <a:pathLst>
              <a:path w="282894" h="265704">
                <a:moveTo>
                  <a:pt x="0" y="265703"/>
                </a:moveTo>
                <a:lnTo>
                  <a:pt x="0" y="240649"/>
                </a:lnTo>
                <a:lnTo>
                  <a:pt x="953" y="236618"/>
                </a:lnTo>
                <a:lnTo>
                  <a:pt x="4551" y="229599"/>
                </a:lnTo>
                <a:lnTo>
                  <a:pt x="6844" y="225441"/>
                </a:lnTo>
                <a:lnTo>
                  <a:pt x="11932" y="215741"/>
                </a:lnTo>
                <a:lnTo>
                  <a:pt x="13670" y="210488"/>
                </a:lnTo>
                <a:lnTo>
                  <a:pt x="14829" y="205080"/>
                </a:lnTo>
                <a:lnTo>
                  <a:pt x="15601" y="199570"/>
                </a:lnTo>
                <a:lnTo>
                  <a:pt x="17068" y="193992"/>
                </a:lnTo>
                <a:lnTo>
                  <a:pt x="18999" y="188368"/>
                </a:lnTo>
                <a:lnTo>
                  <a:pt x="21239" y="182714"/>
                </a:lnTo>
                <a:lnTo>
                  <a:pt x="26267" y="168812"/>
                </a:lnTo>
                <a:lnTo>
                  <a:pt x="28941" y="161104"/>
                </a:lnTo>
                <a:lnTo>
                  <a:pt x="31677" y="154060"/>
                </a:lnTo>
                <a:lnTo>
                  <a:pt x="34453" y="147459"/>
                </a:lnTo>
                <a:lnTo>
                  <a:pt x="37257" y="141154"/>
                </a:lnTo>
                <a:lnTo>
                  <a:pt x="41030" y="134093"/>
                </a:lnTo>
                <a:lnTo>
                  <a:pt x="45451" y="126528"/>
                </a:lnTo>
                <a:lnTo>
                  <a:pt x="50303" y="118627"/>
                </a:lnTo>
                <a:lnTo>
                  <a:pt x="54491" y="111455"/>
                </a:lnTo>
                <a:lnTo>
                  <a:pt x="61683" y="98406"/>
                </a:lnTo>
                <a:lnTo>
                  <a:pt x="71088" y="80349"/>
                </a:lnTo>
                <a:lnTo>
                  <a:pt x="75014" y="74506"/>
                </a:lnTo>
                <a:lnTo>
                  <a:pt x="79537" y="68706"/>
                </a:lnTo>
                <a:lnTo>
                  <a:pt x="84457" y="62934"/>
                </a:lnTo>
                <a:lnTo>
                  <a:pt x="88690" y="57181"/>
                </a:lnTo>
                <a:lnTo>
                  <a:pt x="92464" y="51441"/>
                </a:lnTo>
                <a:lnTo>
                  <a:pt x="95933" y="45709"/>
                </a:lnTo>
                <a:lnTo>
                  <a:pt x="99198" y="40935"/>
                </a:lnTo>
                <a:lnTo>
                  <a:pt x="105366" y="33091"/>
                </a:lnTo>
                <a:lnTo>
                  <a:pt x="111282" y="26430"/>
                </a:lnTo>
                <a:lnTo>
                  <a:pt x="117086" y="20295"/>
                </a:lnTo>
                <a:lnTo>
                  <a:pt x="122841" y="14393"/>
                </a:lnTo>
                <a:lnTo>
                  <a:pt x="131114" y="8594"/>
                </a:lnTo>
                <a:lnTo>
                  <a:pt x="142845" y="1662"/>
                </a:lnTo>
                <a:lnTo>
                  <a:pt x="146990" y="714"/>
                </a:lnTo>
                <a:lnTo>
                  <a:pt x="152959" y="293"/>
                </a:lnTo>
                <a:lnTo>
                  <a:pt x="161962" y="105"/>
                </a:lnTo>
                <a:lnTo>
                  <a:pt x="173190" y="0"/>
                </a:lnTo>
                <a:lnTo>
                  <a:pt x="176420" y="938"/>
                </a:lnTo>
                <a:lnTo>
                  <a:pt x="182549" y="4520"/>
                </a:lnTo>
                <a:lnTo>
                  <a:pt x="184565" y="6808"/>
                </a:lnTo>
                <a:lnTo>
                  <a:pt x="185908" y="9286"/>
                </a:lnTo>
                <a:lnTo>
                  <a:pt x="186804" y="11891"/>
                </a:lnTo>
                <a:lnTo>
                  <a:pt x="190339" y="17325"/>
                </a:lnTo>
                <a:lnTo>
                  <a:pt x="195085" y="22915"/>
                </a:lnTo>
                <a:lnTo>
                  <a:pt x="200370" y="28575"/>
                </a:lnTo>
                <a:lnTo>
                  <a:pt x="208700" y="37116"/>
                </a:lnTo>
                <a:lnTo>
                  <a:pt x="210571" y="40922"/>
                </a:lnTo>
                <a:lnTo>
                  <a:pt x="211818" y="45364"/>
                </a:lnTo>
                <a:lnTo>
                  <a:pt x="212650" y="50230"/>
                </a:lnTo>
                <a:lnTo>
                  <a:pt x="214157" y="55379"/>
                </a:lnTo>
                <a:lnTo>
                  <a:pt x="216114" y="60717"/>
                </a:lnTo>
                <a:lnTo>
                  <a:pt x="218371" y="66181"/>
                </a:lnTo>
                <a:lnTo>
                  <a:pt x="220828" y="71728"/>
                </a:lnTo>
                <a:lnTo>
                  <a:pt x="226099" y="82972"/>
                </a:lnTo>
                <a:lnTo>
                  <a:pt x="227885" y="88637"/>
                </a:lnTo>
                <a:lnTo>
                  <a:pt x="229076" y="94319"/>
                </a:lnTo>
                <a:lnTo>
                  <a:pt x="229870" y="100012"/>
                </a:lnTo>
                <a:lnTo>
                  <a:pt x="231352" y="105712"/>
                </a:lnTo>
                <a:lnTo>
                  <a:pt x="233292" y="111418"/>
                </a:lnTo>
                <a:lnTo>
                  <a:pt x="235538" y="117126"/>
                </a:lnTo>
                <a:lnTo>
                  <a:pt x="237988" y="122837"/>
                </a:lnTo>
                <a:lnTo>
                  <a:pt x="243250" y="134262"/>
                </a:lnTo>
                <a:lnTo>
                  <a:pt x="245034" y="139023"/>
                </a:lnTo>
                <a:lnTo>
                  <a:pt x="247017" y="146853"/>
                </a:lnTo>
                <a:lnTo>
                  <a:pt x="248498" y="151227"/>
                </a:lnTo>
                <a:lnTo>
                  <a:pt x="250438" y="156048"/>
                </a:lnTo>
                <a:lnTo>
                  <a:pt x="252684" y="161168"/>
                </a:lnTo>
                <a:lnTo>
                  <a:pt x="255179" y="169395"/>
                </a:lnTo>
                <a:lnTo>
                  <a:pt x="255845" y="172923"/>
                </a:lnTo>
                <a:lnTo>
                  <a:pt x="259124" y="179382"/>
                </a:lnTo>
                <a:lnTo>
                  <a:pt x="261332" y="182438"/>
                </a:lnTo>
                <a:lnTo>
                  <a:pt x="262804" y="186381"/>
                </a:lnTo>
                <a:lnTo>
                  <a:pt x="263785" y="190914"/>
                </a:lnTo>
                <a:lnTo>
                  <a:pt x="264440" y="195841"/>
                </a:lnTo>
                <a:lnTo>
                  <a:pt x="267706" y="203856"/>
                </a:lnTo>
                <a:lnTo>
                  <a:pt x="271381" y="210593"/>
                </a:lnTo>
                <a:lnTo>
                  <a:pt x="273014" y="216762"/>
                </a:lnTo>
                <a:lnTo>
                  <a:pt x="273740" y="222679"/>
                </a:lnTo>
                <a:lnTo>
                  <a:pt x="273933" y="225590"/>
                </a:lnTo>
                <a:lnTo>
                  <a:pt x="275015" y="228484"/>
                </a:lnTo>
                <a:lnTo>
                  <a:pt x="280135" y="236154"/>
                </a:lnTo>
                <a:lnTo>
                  <a:pt x="282893" y="2399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02"/>
          <p:cNvSpPr/>
          <p:nvPr/>
        </p:nvSpPr>
        <p:spPr>
          <a:xfrm>
            <a:off x="1554489" y="942975"/>
            <a:ext cx="317174" cy="34291"/>
          </a:xfrm>
          <a:custGeom>
            <a:avLst/>
            <a:gdLst/>
            <a:ahLst/>
            <a:cxnLst/>
            <a:rect l="0" t="0" r="0" b="0"/>
            <a:pathLst>
              <a:path w="317174" h="34291">
                <a:moveTo>
                  <a:pt x="8563" y="34290"/>
                </a:moveTo>
                <a:lnTo>
                  <a:pt x="0" y="34290"/>
                </a:lnTo>
                <a:lnTo>
                  <a:pt x="24693" y="34290"/>
                </a:lnTo>
                <a:lnTo>
                  <a:pt x="29794" y="33337"/>
                </a:lnTo>
                <a:lnTo>
                  <a:pt x="35099" y="31750"/>
                </a:lnTo>
                <a:lnTo>
                  <a:pt x="40541" y="29739"/>
                </a:lnTo>
                <a:lnTo>
                  <a:pt x="46074" y="28398"/>
                </a:lnTo>
                <a:lnTo>
                  <a:pt x="51668" y="27504"/>
                </a:lnTo>
                <a:lnTo>
                  <a:pt x="57302" y="26909"/>
                </a:lnTo>
                <a:lnTo>
                  <a:pt x="63916" y="26511"/>
                </a:lnTo>
                <a:lnTo>
                  <a:pt x="78884" y="26070"/>
                </a:lnTo>
                <a:lnTo>
                  <a:pt x="113450" y="25764"/>
                </a:lnTo>
                <a:lnTo>
                  <a:pt x="121350" y="25748"/>
                </a:lnTo>
                <a:lnTo>
                  <a:pt x="129474" y="24785"/>
                </a:lnTo>
                <a:lnTo>
                  <a:pt x="137748" y="23191"/>
                </a:lnTo>
                <a:lnTo>
                  <a:pt x="146121" y="21175"/>
                </a:lnTo>
                <a:lnTo>
                  <a:pt x="153608" y="19832"/>
                </a:lnTo>
                <a:lnTo>
                  <a:pt x="160505" y="18936"/>
                </a:lnTo>
                <a:lnTo>
                  <a:pt x="167008" y="18339"/>
                </a:lnTo>
                <a:lnTo>
                  <a:pt x="173248" y="17941"/>
                </a:lnTo>
                <a:lnTo>
                  <a:pt x="185261" y="17498"/>
                </a:lnTo>
                <a:lnTo>
                  <a:pt x="192084" y="16428"/>
                </a:lnTo>
                <a:lnTo>
                  <a:pt x="199490" y="14762"/>
                </a:lnTo>
                <a:lnTo>
                  <a:pt x="207286" y="12699"/>
                </a:lnTo>
                <a:lnTo>
                  <a:pt x="214387" y="11323"/>
                </a:lnTo>
                <a:lnTo>
                  <a:pt x="221027" y="10406"/>
                </a:lnTo>
                <a:lnTo>
                  <a:pt x="227358" y="9795"/>
                </a:lnTo>
                <a:lnTo>
                  <a:pt x="233484" y="9387"/>
                </a:lnTo>
                <a:lnTo>
                  <a:pt x="239473" y="9115"/>
                </a:lnTo>
                <a:lnTo>
                  <a:pt x="245370" y="8934"/>
                </a:lnTo>
                <a:lnTo>
                  <a:pt x="251207" y="7861"/>
                </a:lnTo>
                <a:lnTo>
                  <a:pt x="257003" y="6193"/>
                </a:lnTo>
                <a:lnTo>
                  <a:pt x="262772" y="4129"/>
                </a:lnTo>
                <a:lnTo>
                  <a:pt x="268523" y="2752"/>
                </a:lnTo>
                <a:lnTo>
                  <a:pt x="274262" y="1835"/>
                </a:lnTo>
                <a:lnTo>
                  <a:pt x="279993" y="1223"/>
                </a:lnTo>
                <a:lnTo>
                  <a:pt x="285719" y="815"/>
                </a:lnTo>
                <a:lnTo>
                  <a:pt x="291441" y="543"/>
                </a:lnTo>
                <a:lnTo>
                  <a:pt x="306056" y="161"/>
                </a:lnTo>
                <a:lnTo>
                  <a:pt x="31717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3"/>
          <p:cNvSpPr/>
          <p:nvPr/>
        </p:nvSpPr>
        <p:spPr>
          <a:xfrm>
            <a:off x="2000250" y="1028700"/>
            <a:ext cx="25718" cy="102870"/>
          </a:xfrm>
          <a:custGeom>
            <a:avLst/>
            <a:gdLst/>
            <a:ahLst/>
            <a:cxnLst/>
            <a:rect l="0" t="0" r="0" b="0"/>
            <a:pathLst>
              <a:path w="25718" h="102870">
                <a:moveTo>
                  <a:pt x="25717" y="0"/>
                </a:moveTo>
                <a:lnTo>
                  <a:pt x="18336" y="0"/>
                </a:lnTo>
                <a:lnTo>
                  <a:pt x="17939" y="952"/>
                </a:lnTo>
                <a:lnTo>
                  <a:pt x="17674" y="2539"/>
                </a:lnTo>
                <a:lnTo>
                  <a:pt x="17497" y="4550"/>
                </a:lnTo>
                <a:lnTo>
                  <a:pt x="18332" y="5891"/>
                </a:lnTo>
                <a:lnTo>
                  <a:pt x="19841" y="6785"/>
                </a:lnTo>
                <a:lnTo>
                  <a:pt x="21800" y="7380"/>
                </a:lnTo>
                <a:lnTo>
                  <a:pt x="23105" y="8730"/>
                </a:lnTo>
                <a:lnTo>
                  <a:pt x="23976" y="10582"/>
                </a:lnTo>
                <a:lnTo>
                  <a:pt x="24556" y="12770"/>
                </a:lnTo>
                <a:lnTo>
                  <a:pt x="24943" y="15181"/>
                </a:lnTo>
                <a:lnTo>
                  <a:pt x="25201" y="17740"/>
                </a:lnTo>
                <a:lnTo>
                  <a:pt x="25373" y="20399"/>
                </a:lnTo>
                <a:lnTo>
                  <a:pt x="25488" y="23124"/>
                </a:lnTo>
                <a:lnTo>
                  <a:pt x="25615" y="28692"/>
                </a:lnTo>
                <a:lnTo>
                  <a:pt x="24697" y="31510"/>
                </a:lnTo>
                <a:lnTo>
                  <a:pt x="23132" y="34342"/>
                </a:lnTo>
                <a:lnTo>
                  <a:pt x="21136" y="37182"/>
                </a:lnTo>
                <a:lnTo>
                  <a:pt x="19805" y="40980"/>
                </a:lnTo>
                <a:lnTo>
                  <a:pt x="18919" y="45417"/>
                </a:lnTo>
                <a:lnTo>
                  <a:pt x="18327" y="50281"/>
                </a:lnTo>
                <a:lnTo>
                  <a:pt x="17933" y="54475"/>
                </a:lnTo>
                <a:lnTo>
                  <a:pt x="17670" y="58224"/>
                </a:lnTo>
                <a:lnTo>
                  <a:pt x="17495" y="61676"/>
                </a:lnTo>
                <a:lnTo>
                  <a:pt x="16425" y="65882"/>
                </a:lnTo>
                <a:lnTo>
                  <a:pt x="14760" y="70591"/>
                </a:lnTo>
                <a:lnTo>
                  <a:pt x="12698" y="75636"/>
                </a:lnTo>
                <a:lnTo>
                  <a:pt x="10370" y="78999"/>
                </a:lnTo>
                <a:lnTo>
                  <a:pt x="7865" y="81241"/>
                </a:lnTo>
                <a:lnTo>
                  <a:pt x="5243" y="82735"/>
                </a:lnTo>
                <a:lnTo>
                  <a:pt x="3495" y="84684"/>
                </a:lnTo>
                <a:lnTo>
                  <a:pt x="2330" y="86936"/>
                </a:lnTo>
                <a:lnTo>
                  <a:pt x="1553" y="89390"/>
                </a:lnTo>
                <a:lnTo>
                  <a:pt x="1035" y="91978"/>
                </a:lnTo>
                <a:lnTo>
                  <a:pt x="690" y="94656"/>
                </a:lnTo>
                <a:lnTo>
                  <a:pt x="0" y="1028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4"/>
          <p:cNvSpPr/>
          <p:nvPr/>
        </p:nvSpPr>
        <p:spPr>
          <a:xfrm>
            <a:off x="2214562" y="874394"/>
            <a:ext cx="8573" cy="205742"/>
          </a:xfrm>
          <a:custGeom>
            <a:avLst/>
            <a:gdLst/>
            <a:ahLst/>
            <a:cxnLst/>
            <a:rect l="0" t="0" r="0" b="0"/>
            <a:pathLst>
              <a:path w="8573" h="205742">
                <a:moveTo>
                  <a:pt x="0" y="0"/>
                </a:moveTo>
                <a:lnTo>
                  <a:pt x="0" y="15601"/>
                </a:lnTo>
                <a:lnTo>
                  <a:pt x="952" y="18021"/>
                </a:lnTo>
                <a:lnTo>
                  <a:pt x="2540" y="21539"/>
                </a:lnTo>
                <a:lnTo>
                  <a:pt x="4551" y="25790"/>
                </a:lnTo>
                <a:lnTo>
                  <a:pt x="5892" y="29576"/>
                </a:lnTo>
                <a:lnTo>
                  <a:pt x="6785" y="33052"/>
                </a:lnTo>
                <a:lnTo>
                  <a:pt x="7381" y="36322"/>
                </a:lnTo>
                <a:lnTo>
                  <a:pt x="7778" y="40408"/>
                </a:lnTo>
                <a:lnTo>
                  <a:pt x="8043" y="45036"/>
                </a:lnTo>
                <a:lnTo>
                  <a:pt x="8337" y="55259"/>
                </a:lnTo>
                <a:lnTo>
                  <a:pt x="8566" y="113531"/>
                </a:lnTo>
                <a:lnTo>
                  <a:pt x="8572" y="199981"/>
                </a:lnTo>
                <a:lnTo>
                  <a:pt x="7620" y="201901"/>
                </a:lnTo>
                <a:lnTo>
                  <a:pt x="6032" y="203181"/>
                </a:lnTo>
                <a:lnTo>
                  <a:pt x="0" y="2057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5"/>
          <p:cNvSpPr/>
          <p:nvPr/>
        </p:nvSpPr>
        <p:spPr>
          <a:xfrm>
            <a:off x="2163158" y="823347"/>
            <a:ext cx="265565" cy="282506"/>
          </a:xfrm>
          <a:custGeom>
            <a:avLst/>
            <a:gdLst/>
            <a:ahLst/>
            <a:cxnLst/>
            <a:rect l="0" t="0" r="0" b="0"/>
            <a:pathLst>
              <a:path w="265565" h="282506">
                <a:moveTo>
                  <a:pt x="8542" y="68193"/>
                </a:moveTo>
                <a:lnTo>
                  <a:pt x="8542" y="63642"/>
                </a:lnTo>
                <a:lnTo>
                  <a:pt x="7589" y="62301"/>
                </a:lnTo>
                <a:lnTo>
                  <a:pt x="6001" y="61407"/>
                </a:lnTo>
                <a:lnTo>
                  <a:pt x="322" y="59725"/>
                </a:lnTo>
                <a:lnTo>
                  <a:pt x="39" y="52797"/>
                </a:lnTo>
                <a:lnTo>
                  <a:pt x="0" y="47697"/>
                </a:lnTo>
                <a:lnTo>
                  <a:pt x="942" y="45957"/>
                </a:lnTo>
                <a:lnTo>
                  <a:pt x="2523" y="44796"/>
                </a:lnTo>
                <a:lnTo>
                  <a:pt x="4529" y="44022"/>
                </a:lnTo>
                <a:lnTo>
                  <a:pt x="5866" y="42554"/>
                </a:lnTo>
                <a:lnTo>
                  <a:pt x="6758" y="40623"/>
                </a:lnTo>
                <a:lnTo>
                  <a:pt x="7352" y="38383"/>
                </a:lnTo>
                <a:lnTo>
                  <a:pt x="9654" y="35937"/>
                </a:lnTo>
                <a:lnTo>
                  <a:pt x="17291" y="30679"/>
                </a:lnTo>
                <a:lnTo>
                  <a:pt x="21994" y="27944"/>
                </a:lnTo>
                <a:lnTo>
                  <a:pt x="27035" y="25167"/>
                </a:lnTo>
                <a:lnTo>
                  <a:pt x="32301" y="22364"/>
                </a:lnTo>
                <a:lnTo>
                  <a:pt x="38668" y="20495"/>
                </a:lnTo>
                <a:lnTo>
                  <a:pt x="45771" y="19249"/>
                </a:lnTo>
                <a:lnTo>
                  <a:pt x="53364" y="18419"/>
                </a:lnTo>
                <a:lnTo>
                  <a:pt x="61283" y="16913"/>
                </a:lnTo>
                <a:lnTo>
                  <a:pt x="69420" y="14956"/>
                </a:lnTo>
                <a:lnTo>
                  <a:pt x="77702" y="12699"/>
                </a:lnTo>
                <a:lnTo>
                  <a:pt x="86081" y="11194"/>
                </a:lnTo>
                <a:lnTo>
                  <a:pt x="94525" y="10191"/>
                </a:lnTo>
                <a:lnTo>
                  <a:pt x="103011" y="9522"/>
                </a:lnTo>
                <a:lnTo>
                  <a:pt x="111526" y="8124"/>
                </a:lnTo>
                <a:lnTo>
                  <a:pt x="120061" y="6239"/>
                </a:lnTo>
                <a:lnTo>
                  <a:pt x="128607" y="4030"/>
                </a:lnTo>
                <a:lnTo>
                  <a:pt x="136210" y="2558"/>
                </a:lnTo>
                <a:lnTo>
                  <a:pt x="143184" y="1576"/>
                </a:lnTo>
                <a:lnTo>
                  <a:pt x="149738" y="922"/>
                </a:lnTo>
                <a:lnTo>
                  <a:pt x="156013" y="485"/>
                </a:lnTo>
                <a:lnTo>
                  <a:pt x="162101" y="194"/>
                </a:lnTo>
                <a:lnTo>
                  <a:pt x="168064" y="0"/>
                </a:lnTo>
                <a:lnTo>
                  <a:pt x="172993" y="824"/>
                </a:lnTo>
                <a:lnTo>
                  <a:pt x="181008" y="4278"/>
                </a:lnTo>
                <a:lnTo>
                  <a:pt x="187746" y="6449"/>
                </a:lnTo>
                <a:lnTo>
                  <a:pt x="190876" y="7027"/>
                </a:lnTo>
                <a:lnTo>
                  <a:pt x="192963" y="8366"/>
                </a:lnTo>
                <a:lnTo>
                  <a:pt x="194354" y="10211"/>
                </a:lnTo>
                <a:lnTo>
                  <a:pt x="195282" y="12393"/>
                </a:lnTo>
                <a:lnTo>
                  <a:pt x="196312" y="19898"/>
                </a:lnTo>
                <a:lnTo>
                  <a:pt x="196587" y="24566"/>
                </a:lnTo>
                <a:lnTo>
                  <a:pt x="195818" y="28631"/>
                </a:lnTo>
                <a:lnTo>
                  <a:pt x="192423" y="35687"/>
                </a:lnTo>
                <a:lnTo>
                  <a:pt x="187739" y="44538"/>
                </a:lnTo>
                <a:lnTo>
                  <a:pt x="185157" y="49565"/>
                </a:lnTo>
                <a:lnTo>
                  <a:pt x="181530" y="54822"/>
                </a:lnTo>
                <a:lnTo>
                  <a:pt x="177207" y="60231"/>
                </a:lnTo>
                <a:lnTo>
                  <a:pt x="172420" y="65743"/>
                </a:lnTo>
                <a:lnTo>
                  <a:pt x="167324" y="70369"/>
                </a:lnTo>
                <a:lnTo>
                  <a:pt x="162021" y="74406"/>
                </a:lnTo>
                <a:lnTo>
                  <a:pt x="156581" y="78050"/>
                </a:lnTo>
                <a:lnTo>
                  <a:pt x="151050" y="82384"/>
                </a:lnTo>
                <a:lnTo>
                  <a:pt x="145457" y="87179"/>
                </a:lnTo>
                <a:lnTo>
                  <a:pt x="139824" y="92280"/>
                </a:lnTo>
                <a:lnTo>
                  <a:pt x="134163" y="96633"/>
                </a:lnTo>
                <a:lnTo>
                  <a:pt x="128484" y="100488"/>
                </a:lnTo>
                <a:lnTo>
                  <a:pt x="122793" y="104010"/>
                </a:lnTo>
                <a:lnTo>
                  <a:pt x="117094" y="108264"/>
                </a:lnTo>
                <a:lnTo>
                  <a:pt x="111390" y="113004"/>
                </a:lnTo>
                <a:lnTo>
                  <a:pt x="100924" y="122399"/>
                </a:lnTo>
                <a:lnTo>
                  <a:pt x="93098" y="129749"/>
                </a:lnTo>
                <a:lnTo>
                  <a:pt x="89677" y="132090"/>
                </a:lnTo>
                <a:lnTo>
                  <a:pt x="83337" y="134692"/>
                </a:lnTo>
                <a:lnTo>
                  <a:pt x="78963" y="136156"/>
                </a:lnTo>
                <a:lnTo>
                  <a:pt x="78349" y="137314"/>
                </a:lnTo>
                <a:lnTo>
                  <a:pt x="77283" y="144099"/>
                </a:lnTo>
                <a:lnTo>
                  <a:pt x="82273" y="142251"/>
                </a:lnTo>
                <a:lnTo>
                  <a:pt x="89889" y="139208"/>
                </a:lnTo>
                <a:lnTo>
                  <a:pt x="96448" y="137855"/>
                </a:lnTo>
                <a:lnTo>
                  <a:pt x="101436" y="137494"/>
                </a:lnTo>
                <a:lnTo>
                  <a:pt x="107619" y="137254"/>
                </a:lnTo>
                <a:lnTo>
                  <a:pt x="114598" y="137093"/>
                </a:lnTo>
                <a:lnTo>
                  <a:pt x="121156" y="136034"/>
                </a:lnTo>
                <a:lnTo>
                  <a:pt x="127433" y="134375"/>
                </a:lnTo>
                <a:lnTo>
                  <a:pt x="133522" y="132317"/>
                </a:lnTo>
                <a:lnTo>
                  <a:pt x="140440" y="130944"/>
                </a:lnTo>
                <a:lnTo>
                  <a:pt x="147909" y="130030"/>
                </a:lnTo>
                <a:lnTo>
                  <a:pt x="155745" y="129420"/>
                </a:lnTo>
                <a:lnTo>
                  <a:pt x="162875" y="129013"/>
                </a:lnTo>
                <a:lnTo>
                  <a:pt x="175877" y="128561"/>
                </a:lnTo>
                <a:lnTo>
                  <a:pt x="198457" y="128307"/>
                </a:lnTo>
                <a:lnTo>
                  <a:pt x="204684" y="129224"/>
                </a:lnTo>
                <a:lnTo>
                  <a:pt x="209789" y="130788"/>
                </a:lnTo>
                <a:lnTo>
                  <a:pt x="214143" y="132783"/>
                </a:lnTo>
                <a:lnTo>
                  <a:pt x="218952" y="134113"/>
                </a:lnTo>
                <a:lnTo>
                  <a:pt x="224063" y="134999"/>
                </a:lnTo>
                <a:lnTo>
                  <a:pt x="229375" y="135590"/>
                </a:lnTo>
                <a:lnTo>
                  <a:pt x="233869" y="136937"/>
                </a:lnTo>
                <a:lnTo>
                  <a:pt x="241402" y="140973"/>
                </a:lnTo>
                <a:lnTo>
                  <a:pt x="247925" y="145942"/>
                </a:lnTo>
                <a:lnTo>
                  <a:pt x="250998" y="148601"/>
                </a:lnTo>
                <a:lnTo>
                  <a:pt x="256953" y="156634"/>
                </a:lnTo>
                <a:lnTo>
                  <a:pt x="263985" y="168213"/>
                </a:lnTo>
                <a:lnTo>
                  <a:pt x="264947" y="174876"/>
                </a:lnTo>
                <a:lnTo>
                  <a:pt x="265374" y="183235"/>
                </a:lnTo>
                <a:lnTo>
                  <a:pt x="265564" y="190125"/>
                </a:lnTo>
                <a:lnTo>
                  <a:pt x="264663" y="193296"/>
                </a:lnTo>
                <a:lnTo>
                  <a:pt x="261121" y="199359"/>
                </a:lnTo>
                <a:lnTo>
                  <a:pt x="256371" y="207769"/>
                </a:lnTo>
                <a:lnTo>
                  <a:pt x="253771" y="212678"/>
                </a:lnTo>
                <a:lnTo>
                  <a:pt x="245803" y="220673"/>
                </a:lnTo>
                <a:lnTo>
                  <a:pt x="241011" y="224139"/>
                </a:lnTo>
                <a:lnTo>
                  <a:pt x="235911" y="227402"/>
                </a:lnTo>
                <a:lnTo>
                  <a:pt x="230606" y="230530"/>
                </a:lnTo>
                <a:lnTo>
                  <a:pt x="225165" y="233567"/>
                </a:lnTo>
                <a:lnTo>
                  <a:pt x="214038" y="239482"/>
                </a:lnTo>
                <a:lnTo>
                  <a:pt x="208404" y="242393"/>
                </a:lnTo>
                <a:lnTo>
                  <a:pt x="201791" y="246239"/>
                </a:lnTo>
                <a:lnTo>
                  <a:pt x="186823" y="255592"/>
                </a:lnTo>
                <a:lnTo>
                  <a:pt x="179783" y="258848"/>
                </a:lnTo>
                <a:lnTo>
                  <a:pt x="173185" y="261019"/>
                </a:lnTo>
                <a:lnTo>
                  <a:pt x="166881" y="262466"/>
                </a:lnTo>
                <a:lnTo>
                  <a:pt x="160774" y="264383"/>
                </a:lnTo>
                <a:lnTo>
                  <a:pt x="154797" y="266614"/>
                </a:lnTo>
                <a:lnTo>
                  <a:pt x="148908" y="269053"/>
                </a:lnTo>
                <a:lnTo>
                  <a:pt x="143077" y="271632"/>
                </a:lnTo>
                <a:lnTo>
                  <a:pt x="131517" y="277038"/>
                </a:lnTo>
                <a:lnTo>
                  <a:pt x="126721" y="278860"/>
                </a:lnTo>
                <a:lnTo>
                  <a:pt x="118850" y="280885"/>
                </a:lnTo>
                <a:lnTo>
                  <a:pt x="112178" y="281785"/>
                </a:lnTo>
                <a:lnTo>
                  <a:pt x="106037" y="282185"/>
                </a:lnTo>
                <a:lnTo>
                  <a:pt x="94267" y="2825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6"/>
          <p:cNvSpPr/>
          <p:nvPr/>
        </p:nvSpPr>
        <p:spPr>
          <a:xfrm>
            <a:off x="2506027" y="1054417"/>
            <a:ext cx="8573" cy="102871"/>
          </a:xfrm>
          <a:custGeom>
            <a:avLst/>
            <a:gdLst/>
            <a:ahLst/>
            <a:cxnLst/>
            <a:rect l="0" t="0" r="0" b="0"/>
            <a:pathLst>
              <a:path w="8573" h="102871">
                <a:moveTo>
                  <a:pt x="0" y="0"/>
                </a:moveTo>
                <a:lnTo>
                  <a:pt x="0" y="8219"/>
                </a:lnTo>
                <a:lnTo>
                  <a:pt x="952" y="9290"/>
                </a:lnTo>
                <a:lnTo>
                  <a:pt x="4551" y="13019"/>
                </a:lnTo>
                <a:lnTo>
                  <a:pt x="5891" y="15347"/>
                </a:lnTo>
                <a:lnTo>
                  <a:pt x="6785" y="17851"/>
                </a:lnTo>
                <a:lnTo>
                  <a:pt x="7381" y="20473"/>
                </a:lnTo>
                <a:lnTo>
                  <a:pt x="7778" y="23174"/>
                </a:lnTo>
                <a:lnTo>
                  <a:pt x="8043" y="25927"/>
                </a:lnTo>
                <a:lnTo>
                  <a:pt x="8220" y="28714"/>
                </a:lnTo>
                <a:lnTo>
                  <a:pt x="8416" y="36892"/>
                </a:lnTo>
                <a:lnTo>
                  <a:pt x="8572" y="82809"/>
                </a:lnTo>
                <a:lnTo>
                  <a:pt x="7619" y="84734"/>
                </a:lnTo>
                <a:lnTo>
                  <a:pt x="6032" y="86969"/>
                </a:lnTo>
                <a:lnTo>
                  <a:pt x="4021" y="89412"/>
                </a:lnTo>
                <a:lnTo>
                  <a:pt x="2681" y="91993"/>
                </a:lnTo>
                <a:lnTo>
                  <a:pt x="1787" y="94666"/>
                </a:lnTo>
                <a:lnTo>
                  <a:pt x="0" y="102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7"/>
          <p:cNvSpPr/>
          <p:nvPr/>
        </p:nvSpPr>
        <p:spPr>
          <a:xfrm>
            <a:off x="2660481" y="840136"/>
            <a:ext cx="154157" cy="231268"/>
          </a:xfrm>
          <a:custGeom>
            <a:avLst/>
            <a:gdLst/>
            <a:ahLst/>
            <a:cxnLst/>
            <a:rect l="0" t="0" r="0" b="0"/>
            <a:pathLst>
              <a:path w="154157" h="231268">
                <a:moveTo>
                  <a:pt x="154156" y="8541"/>
                </a:moveTo>
                <a:lnTo>
                  <a:pt x="146775" y="1160"/>
                </a:lnTo>
                <a:lnTo>
                  <a:pt x="143573" y="498"/>
                </a:lnTo>
                <a:lnTo>
                  <a:pt x="138975" y="204"/>
                </a:lnTo>
                <a:lnTo>
                  <a:pt x="133756" y="73"/>
                </a:lnTo>
                <a:lnTo>
                  <a:pt x="125463" y="0"/>
                </a:lnTo>
                <a:lnTo>
                  <a:pt x="121692" y="942"/>
                </a:lnTo>
                <a:lnTo>
                  <a:pt x="117274" y="2522"/>
                </a:lnTo>
                <a:lnTo>
                  <a:pt x="112423" y="4529"/>
                </a:lnTo>
                <a:lnTo>
                  <a:pt x="108237" y="6819"/>
                </a:lnTo>
                <a:lnTo>
                  <a:pt x="104493" y="9298"/>
                </a:lnTo>
                <a:lnTo>
                  <a:pt x="101045" y="11903"/>
                </a:lnTo>
                <a:lnTo>
                  <a:pt x="96841" y="14592"/>
                </a:lnTo>
                <a:lnTo>
                  <a:pt x="92133" y="17338"/>
                </a:lnTo>
                <a:lnTo>
                  <a:pt x="87090" y="20120"/>
                </a:lnTo>
                <a:lnTo>
                  <a:pt x="76406" y="25753"/>
                </a:lnTo>
                <a:lnTo>
                  <a:pt x="70891" y="28588"/>
                </a:lnTo>
                <a:lnTo>
                  <a:pt x="65308" y="32383"/>
                </a:lnTo>
                <a:lnTo>
                  <a:pt x="59682" y="36818"/>
                </a:lnTo>
                <a:lnTo>
                  <a:pt x="54025" y="41680"/>
                </a:lnTo>
                <a:lnTo>
                  <a:pt x="49302" y="47779"/>
                </a:lnTo>
                <a:lnTo>
                  <a:pt x="45201" y="54702"/>
                </a:lnTo>
                <a:lnTo>
                  <a:pt x="22857" y="99672"/>
                </a:lnTo>
                <a:lnTo>
                  <a:pt x="19951" y="106443"/>
                </a:lnTo>
                <a:lnTo>
                  <a:pt x="17061" y="113814"/>
                </a:lnTo>
                <a:lnTo>
                  <a:pt x="14182" y="121585"/>
                </a:lnTo>
                <a:lnTo>
                  <a:pt x="11310" y="128671"/>
                </a:lnTo>
                <a:lnTo>
                  <a:pt x="8443" y="135300"/>
                </a:lnTo>
                <a:lnTo>
                  <a:pt x="5579" y="141625"/>
                </a:lnTo>
                <a:lnTo>
                  <a:pt x="3669" y="147746"/>
                </a:lnTo>
                <a:lnTo>
                  <a:pt x="2397" y="153732"/>
                </a:lnTo>
                <a:lnTo>
                  <a:pt x="1548" y="159627"/>
                </a:lnTo>
                <a:lnTo>
                  <a:pt x="982" y="165463"/>
                </a:lnTo>
                <a:lnTo>
                  <a:pt x="605" y="171258"/>
                </a:lnTo>
                <a:lnTo>
                  <a:pt x="186" y="181825"/>
                </a:lnTo>
                <a:lnTo>
                  <a:pt x="0" y="189696"/>
                </a:lnTo>
                <a:lnTo>
                  <a:pt x="903" y="194081"/>
                </a:lnTo>
                <a:lnTo>
                  <a:pt x="2457" y="198909"/>
                </a:lnTo>
                <a:lnTo>
                  <a:pt x="4446" y="204033"/>
                </a:lnTo>
                <a:lnTo>
                  <a:pt x="6724" y="208402"/>
                </a:lnTo>
                <a:lnTo>
                  <a:pt x="9196" y="212267"/>
                </a:lnTo>
                <a:lnTo>
                  <a:pt x="11796" y="215795"/>
                </a:lnTo>
                <a:lnTo>
                  <a:pt x="14482" y="219101"/>
                </a:lnTo>
                <a:lnTo>
                  <a:pt x="17225" y="222257"/>
                </a:lnTo>
                <a:lnTo>
                  <a:pt x="20006" y="225313"/>
                </a:lnTo>
                <a:lnTo>
                  <a:pt x="22813" y="227351"/>
                </a:lnTo>
                <a:lnTo>
                  <a:pt x="25636" y="228709"/>
                </a:lnTo>
                <a:lnTo>
                  <a:pt x="28471" y="229615"/>
                </a:lnTo>
                <a:lnTo>
                  <a:pt x="32266" y="230219"/>
                </a:lnTo>
                <a:lnTo>
                  <a:pt x="36701" y="230621"/>
                </a:lnTo>
                <a:lnTo>
                  <a:pt x="41563" y="230889"/>
                </a:lnTo>
                <a:lnTo>
                  <a:pt x="54585" y="231188"/>
                </a:lnTo>
                <a:lnTo>
                  <a:pt x="62058" y="231267"/>
                </a:lnTo>
                <a:lnTo>
                  <a:pt x="69897" y="230368"/>
                </a:lnTo>
                <a:lnTo>
                  <a:pt x="77981" y="228815"/>
                </a:lnTo>
                <a:lnTo>
                  <a:pt x="86228" y="226828"/>
                </a:lnTo>
                <a:lnTo>
                  <a:pt x="93630" y="225503"/>
                </a:lnTo>
                <a:lnTo>
                  <a:pt x="100471" y="224620"/>
                </a:lnTo>
                <a:lnTo>
                  <a:pt x="106936" y="224031"/>
                </a:lnTo>
                <a:lnTo>
                  <a:pt x="112198" y="222686"/>
                </a:lnTo>
                <a:lnTo>
                  <a:pt x="116659" y="220837"/>
                </a:lnTo>
                <a:lnTo>
                  <a:pt x="128438" y="2142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8"/>
          <p:cNvSpPr/>
          <p:nvPr/>
        </p:nvSpPr>
        <p:spPr>
          <a:xfrm>
            <a:off x="2934652" y="1037272"/>
            <a:ext cx="34291" cy="111444"/>
          </a:xfrm>
          <a:custGeom>
            <a:avLst/>
            <a:gdLst/>
            <a:ahLst/>
            <a:cxnLst/>
            <a:rect l="0" t="0" r="0" b="0"/>
            <a:pathLst>
              <a:path w="34291" h="111444">
                <a:moveTo>
                  <a:pt x="0" y="0"/>
                </a:moveTo>
                <a:lnTo>
                  <a:pt x="0" y="8219"/>
                </a:lnTo>
                <a:lnTo>
                  <a:pt x="2540" y="13496"/>
                </a:lnTo>
                <a:lnTo>
                  <a:pt x="4551" y="17570"/>
                </a:lnTo>
                <a:lnTo>
                  <a:pt x="5891" y="21238"/>
                </a:lnTo>
                <a:lnTo>
                  <a:pt x="6785" y="24636"/>
                </a:lnTo>
                <a:lnTo>
                  <a:pt x="7381" y="27854"/>
                </a:lnTo>
                <a:lnTo>
                  <a:pt x="7778" y="30952"/>
                </a:lnTo>
                <a:lnTo>
                  <a:pt x="8043" y="33970"/>
                </a:lnTo>
                <a:lnTo>
                  <a:pt x="8220" y="36934"/>
                </a:lnTo>
                <a:lnTo>
                  <a:pt x="9290" y="39863"/>
                </a:lnTo>
                <a:lnTo>
                  <a:pt x="10956" y="42768"/>
                </a:lnTo>
                <a:lnTo>
                  <a:pt x="13019" y="45657"/>
                </a:lnTo>
                <a:lnTo>
                  <a:pt x="14394" y="49488"/>
                </a:lnTo>
                <a:lnTo>
                  <a:pt x="15311" y="53947"/>
                </a:lnTo>
                <a:lnTo>
                  <a:pt x="15922" y="58825"/>
                </a:lnTo>
                <a:lnTo>
                  <a:pt x="16330" y="63029"/>
                </a:lnTo>
                <a:lnTo>
                  <a:pt x="16602" y="66784"/>
                </a:lnTo>
                <a:lnTo>
                  <a:pt x="16783" y="70240"/>
                </a:lnTo>
                <a:lnTo>
                  <a:pt x="17856" y="74449"/>
                </a:lnTo>
                <a:lnTo>
                  <a:pt x="19524" y="79161"/>
                </a:lnTo>
                <a:lnTo>
                  <a:pt x="21589" y="84206"/>
                </a:lnTo>
                <a:lnTo>
                  <a:pt x="22965" y="88522"/>
                </a:lnTo>
                <a:lnTo>
                  <a:pt x="23882" y="92352"/>
                </a:lnTo>
                <a:lnTo>
                  <a:pt x="25355" y="100792"/>
                </a:lnTo>
                <a:lnTo>
                  <a:pt x="26428" y="102437"/>
                </a:lnTo>
                <a:lnTo>
                  <a:pt x="28096" y="104487"/>
                </a:lnTo>
                <a:lnTo>
                  <a:pt x="34290" y="1114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9"/>
          <p:cNvSpPr/>
          <p:nvPr/>
        </p:nvSpPr>
        <p:spPr>
          <a:xfrm>
            <a:off x="3140392" y="900112"/>
            <a:ext cx="17115" cy="187243"/>
          </a:xfrm>
          <a:custGeom>
            <a:avLst/>
            <a:gdLst/>
            <a:ahLst/>
            <a:cxnLst/>
            <a:rect l="0" t="0" r="0" b="0"/>
            <a:pathLst>
              <a:path w="17115" h="187243">
                <a:moveTo>
                  <a:pt x="0" y="0"/>
                </a:moveTo>
                <a:lnTo>
                  <a:pt x="0" y="116809"/>
                </a:lnTo>
                <a:lnTo>
                  <a:pt x="952" y="122640"/>
                </a:lnTo>
                <a:lnTo>
                  <a:pt x="2540" y="128433"/>
                </a:lnTo>
                <a:lnTo>
                  <a:pt x="4551" y="134199"/>
                </a:lnTo>
                <a:lnTo>
                  <a:pt x="5891" y="139949"/>
                </a:lnTo>
                <a:lnTo>
                  <a:pt x="6785" y="145687"/>
                </a:lnTo>
                <a:lnTo>
                  <a:pt x="7381" y="151417"/>
                </a:lnTo>
                <a:lnTo>
                  <a:pt x="7778" y="156190"/>
                </a:lnTo>
                <a:lnTo>
                  <a:pt x="8043" y="160324"/>
                </a:lnTo>
                <a:lnTo>
                  <a:pt x="8337" y="167458"/>
                </a:lnTo>
                <a:lnTo>
                  <a:pt x="8468" y="173803"/>
                </a:lnTo>
                <a:lnTo>
                  <a:pt x="9455" y="175876"/>
                </a:lnTo>
                <a:lnTo>
                  <a:pt x="11066" y="177258"/>
                </a:lnTo>
                <a:lnTo>
                  <a:pt x="13093" y="178180"/>
                </a:lnTo>
                <a:lnTo>
                  <a:pt x="14443" y="179746"/>
                </a:lnTo>
                <a:lnTo>
                  <a:pt x="15344" y="181744"/>
                </a:lnTo>
                <a:lnTo>
                  <a:pt x="16789" y="187242"/>
                </a:lnTo>
                <a:lnTo>
                  <a:pt x="16908" y="186740"/>
                </a:lnTo>
                <a:lnTo>
                  <a:pt x="17114" y="181095"/>
                </a:lnTo>
                <a:lnTo>
                  <a:pt x="16171" y="180738"/>
                </a:lnTo>
                <a:lnTo>
                  <a:pt x="14591" y="180499"/>
                </a:lnTo>
                <a:lnTo>
                  <a:pt x="8572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0"/>
          <p:cNvSpPr/>
          <p:nvPr/>
        </p:nvSpPr>
        <p:spPr>
          <a:xfrm>
            <a:off x="3063239" y="857262"/>
            <a:ext cx="264849" cy="205729"/>
          </a:xfrm>
          <a:custGeom>
            <a:avLst/>
            <a:gdLst/>
            <a:ahLst/>
            <a:cxnLst/>
            <a:rect l="0" t="0" r="0" b="0"/>
            <a:pathLst>
              <a:path w="264849" h="205729">
                <a:moveTo>
                  <a:pt x="0" y="42850"/>
                </a:moveTo>
                <a:lnTo>
                  <a:pt x="0" y="35469"/>
                </a:lnTo>
                <a:lnTo>
                  <a:pt x="4551" y="30080"/>
                </a:lnTo>
                <a:lnTo>
                  <a:pt x="9326" y="25109"/>
                </a:lnTo>
                <a:lnTo>
                  <a:pt x="20151" y="14157"/>
                </a:lnTo>
                <a:lnTo>
                  <a:pt x="24865" y="11339"/>
                </a:lnTo>
                <a:lnTo>
                  <a:pt x="30864" y="8508"/>
                </a:lnTo>
                <a:lnTo>
                  <a:pt x="37721" y="5668"/>
                </a:lnTo>
                <a:lnTo>
                  <a:pt x="43245" y="3774"/>
                </a:lnTo>
                <a:lnTo>
                  <a:pt x="47880" y="2512"/>
                </a:lnTo>
                <a:lnTo>
                  <a:pt x="51923" y="1671"/>
                </a:lnTo>
                <a:lnTo>
                  <a:pt x="58428" y="1110"/>
                </a:lnTo>
                <a:lnTo>
                  <a:pt x="66575" y="736"/>
                </a:lnTo>
                <a:lnTo>
                  <a:pt x="91164" y="209"/>
                </a:lnTo>
                <a:lnTo>
                  <a:pt x="150602" y="0"/>
                </a:lnTo>
                <a:lnTo>
                  <a:pt x="159457" y="949"/>
                </a:lnTo>
                <a:lnTo>
                  <a:pt x="167265" y="2533"/>
                </a:lnTo>
                <a:lnTo>
                  <a:pt x="174375" y="4542"/>
                </a:lnTo>
                <a:lnTo>
                  <a:pt x="181020" y="6834"/>
                </a:lnTo>
                <a:lnTo>
                  <a:pt x="187355" y="9314"/>
                </a:lnTo>
                <a:lnTo>
                  <a:pt x="193484" y="11920"/>
                </a:lnTo>
                <a:lnTo>
                  <a:pt x="205373" y="17356"/>
                </a:lnTo>
                <a:lnTo>
                  <a:pt x="228528" y="28607"/>
                </a:lnTo>
                <a:lnTo>
                  <a:pt x="233315" y="31449"/>
                </a:lnTo>
                <a:lnTo>
                  <a:pt x="241173" y="37148"/>
                </a:lnTo>
                <a:lnTo>
                  <a:pt x="245555" y="40954"/>
                </a:lnTo>
                <a:lnTo>
                  <a:pt x="250381" y="45396"/>
                </a:lnTo>
                <a:lnTo>
                  <a:pt x="255503" y="50262"/>
                </a:lnTo>
                <a:lnTo>
                  <a:pt x="258918" y="54459"/>
                </a:lnTo>
                <a:lnTo>
                  <a:pt x="261195" y="58209"/>
                </a:lnTo>
                <a:lnTo>
                  <a:pt x="262713" y="61662"/>
                </a:lnTo>
                <a:lnTo>
                  <a:pt x="263724" y="65869"/>
                </a:lnTo>
                <a:lnTo>
                  <a:pt x="264399" y="70578"/>
                </a:lnTo>
                <a:lnTo>
                  <a:pt x="264848" y="75623"/>
                </a:lnTo>
                <a:lnTo>
                  <a:pt x="264196" y="80891"/>
                </a:lnTo>
                <a:lnTo>
                  <a:pt x="262808" y="86308"/>
                </a:lnTo>
                <a:lnTo>
                  <a:pt x="260930" y="91825"/>
                </a:lnTo>
                <a:lnTo>
                  <a:pt x="259679" y="96455"/>
                </a:lnTo>
                <a:lnTo>
                  <a:pt x="258845" y="100494"/>
                </a:lnTo>
                <a:lnTo>
                  <a:pt x="258288" y="104139"/>
                </a:lnTo>
                <a:lnTo>
                  <a:pt x="256012" y="108475"/>
                </a:lnTo>
                <a:lnTo>
                  <a:pt x="252590" y="113270"/>
                </a:lnTo>
                <a:lnTo>
                  <a:pt x="248404" y="118371"/>
                </a:lnTo>
                <a:lnTo>
                  <a:pt x="243707" y="122725"/>
                </a:lnTo>
                <a:lnTo>
                  <a:pt x="238672" y="126580"/>
                </a:lnTo>
                <a:lnTo>
                  <a:pt x="233410" y="130103"/>
                </a:lnTo>
                <a:lnTo>
                  <a:pt x="227997" y="134356"/>
                </a:lnTo>
                <a:lnTo>
                  <a:pt x="222483" y="139096"/>
                </a:lnTo>
                <a:lnTo>
                  <a:pt x="216903" y="144162"/>
                </a:lnTo>
                <a:lnTo>
                  <a:pt x="211277" y="148491"/>
                </a:lnTo>
                <a:lnTo>
                  <a:pt x="205621" y="152330"/>
                </a:lnTo>
                <a:lnTo>
                  <a:pt x="199946" y="155842"/>
                </a:lnTo>
                <a:lnTo>
                  <a:pt x="194257" y="160088"/>
                </a:lnTo>
                <a:lnTo>
                  <a:pt x="188560" y="164823"/>
                </a:lnTo>
                <a:lnTo>
                  <a:pt x="182857" y="169886"/>
                </a:lnTo>
                <a:lnTo>
                  <a:pt x="177150" y="174213"/>
                </a:lnTo>
                <a:lnTo>
                  <a:pt x="171440" y="178050"/>
                </a:lnTo>
                <a:lnTo>
                  <a:pt x="165729" y="181561"/>
                </a:lnTo>
                <a:lnTo>
                  <a:pt x="160016" y="184854"/>
                </a:lnTo>
                <a:lnTo>
                  <a:pt x="148589" y="191053"/>
                </a:lnTo>
                <a:lnTo>
                  <a:pt x="131445" y="199898"/>
                </a:lnTo>
                <a:lnTo>
                  <a:pt x="125730" y="201841"/>
                </a:lnTo>
                <a:lnTo>
                  <a:pt x="120015" y="203137"/>
                </a:lnTo>
                <a:lnTo>
                  <a:pt x="114300" y="204000"/>
                </a:lnTo>
                <a:lnTo>
                  <a:pt x="109538" y="204576"/>
                </a:lnTo>
                <a:lnTo>
                  <a:pt x="101706" y="205216"/>
                </a:lnTo>
                <a:lnTo>
                  <a:pt x="95051" y="205500"/>
                </a:lnTo>
                <a:lnTo>
                  <a:pt x="87567" y="205683"/>
                </a:lnTo>
                <a:lnTo>
                  <a:pt x="77153" y="2057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1"/>
          <p:cNvSpPr/>
          <p:nvPr/>
        </p:nvSpPr>
        <p:spPr>
          <a:xfrm>
            <a:off x="3401533" y="1045844"/>
            <a:ext cx="47470" cy="102872"/>
          </a:xfrm>
          <a:custGeom>
            <a:avLst/>
            <a:gdLst/>
            <a:ahLst/>
            <a:cxnLst/>
            <a:rect l="0" t="0" r="0" b="0"/>
            <a:pathLst>
              <a:path w="47470" h="102872">
                <a:moveTo>
                  <a:pt x="47469" y="0"/>
                </a:moveTo>
                <a:lnTo>
                  <a:pt x="47469" y="11932"/>
                </a:lnTo>
                <a:lnTo>
                  <a:pt x="46517" y="14623"/>
                </a:lnTo>
                <a:lnTo>
                  <a:pt x="44929" y="17369"/>
                </a:lnTo>
                <a:lnTo>
                  <a:pt x="42918" y="20152"/>
                </a:lnTo>
                <a:lnTo>
                  <a:pt x="41578" y="23912"/>
                </a:lnTo>
                <a:lnTo>
                  <a:pt x="40684" y="28324"/>
                </a:lnTo>
                <a:lnTo>
                  <a:pt x="40088" y="33170"/>
                </a:lnTo>
                <a:lnTo>
                  <a:pt x="38738" y="37354"/>
                </a:lnTo>
                <a:lnTo>
                  <a:pt x="36886" y="41095"/>
                </a:lnTo>
                <a:lnTo>
                  <a:pt x="34699" y="44542"/>
                </a:lnTo>
                <a:lnTo>
                  <a:pt x="32288" y="48745"/>
                </a:lnTo>
                <a:lnTo>
                  <a:pt x="27069" y="58495"/>
                </a:lnTo>
                <a:lnTo>
                  <a:pt x="24344" y="62809"/>
                </a:lnTo>
                <a:lnTo>
                  <a:pt x="21575" y="66638"/>
                </a:lnTo>
                <a:lnTo>
                  <a:pt x="18776" y="70143"/>
                </a:lnTo>
                <a:lnTo>
                  <a:pt x="15958" y="73432"/>
                </a:lnTo>
                <a:lnTo>
                  <a:pt x="13127" y="76577"/>
                </a:lnTo>
                <a:lnTo>
                  <a:pt x="10287" y="79627"/>
                </a:lnTo>
                <a:lnTo>
                  <a:pt x="8393" y="82612"/>
                </a:lnTo>
                <a:lnTo>
                  <a:pt x="7131" y="85555"/>
                </a:lnTo>
                <a:lnTo>
                  <a:pt x="6289" y="88469"/>
                </a:lnTo>
                <a:lnTo>
                  <a:pt x="4776" y="91365"/>
                </a:lnTo>
                <a:lnTo>
                  <a:pt x="2815" y="94248"/>
                </a:lnTo>
                <a:lnTo>
                  <a:pt x="554" y="97122"/>
                </a:lnTo>
                <a:lnTo>
                  <a:pt x="0" y="99038"/>
                </a:lnTo>
                <a:lnTo>
                  <a:pt x="583" y="100315"/>
                </a:lnTo>
                <a:lnTo>
                  <a:pt x="4606" y="1028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2"/>
          <p:cNvSpPr/>
          <p:nvPr/>
        </p:nvSpPr>
        <p:spPr>
          <a:xfrm>
            <a:off x="3638925" y="900112"/>
            <a:ext cx="264421" cy="205620"/>
          </a:xfrm>
          <a:custGeom>
            <a:avLst/>
            <a:gdLst/>
            <a:ahLst/>
            <a:cxnLst/>
            <a:rect l="0" t="0" r="0" b="0"/>
            <a:pathLst>
              <a:path w="264421" h="205620">
                <a:moveTo>
                  <a:pt x="32962" y="0"/>
                </a:moveTo>
                <a:lnTo>
                  <a:pt x="28023" y="0"/>
                </a:lnTo>
                <a:lnTo>
                  <a:pt x="32124" y="0"/>
                </a:lnTo>
                <a:lnTo>
                  <a:pt x="32403" y="953"/>
                </a:lnTo>
                <a:lnTo>
                  <a:pt x="32797" y="6844"/>
                </a:lnTo>
                <a:lnTo>
                  <a:pt x="32889" y="11932"/>
                </a:lnTo>
                <a:lnTo>
                  <a:pt x="31961" y="15575"/>
                </a:lnTo>
                <a:lnTo>
                  <a:pt x="30389" y="19908"/>
                </a:lnTo>
                <a:lnTo>
                  <a:pt x="28389" y="24702"/>
                </a:lnTo>
                <a:lnTo>
                  <a:pt x="27056" y="29803"/>
                </a:lnTo>
                <a:lnTo>
                  <a:pt x="26167" y="35109"/>
                </a:lnTo>
                <a:lnTo>
                  <a:pt x="25575" y="40551"/>
                </a:lnTo>
                <a:lnTo>
                  <a:pt x="25180" y="46084"/>
                </a:lnTo>
                <a:lnTo>
                  <a:pt x="24916" y="51678"/>
                </a:lnTo>
                <a:lnTo>
                  <a:pt x="24624" y="62973"/>
                </a:lnTo>
                <a:lnTo>
                  <a:pt x="24494" y="74343"/>
                </a:lnTo>
                <a:lnTo>
                  <a:pt x="23506" y="80042"/>
                </a:lnTo>
                <a:lnTo>
                  <a:pt x="21896" y="85746"/>
                </a:lnTo>
                <a:lnTo>
                  <a:pt x="19869" y="91454"/>
                </a:lnTo>
                <a:lnTo>
                  <a:pt x="17566" y="97164"/>
                </a:lnTo>
                <a:lnTo>
                  <a:pt x="15078" y="102876"/>
                </a:lnTo>
                <a:lnTo>
                  <a:pt x="12467" y="108589"/>
                </a:lnTo>
                <a:lnTo>
                  <a:pt x="10726" y="114303"/>
                </a:lnTo>
                <a:lnTo>
                  <a:pt x="9565" y="120017"/>
                </a:lnTo>
                <a:lnTo>
                  <a:pt x="8792" y="125731"/>
                </a:lnTo>
                <a:lnTo>
                  <a:pt x="7324" y="130493"/>
                </a:lnTo>
                <a:lnTo>
                  <a:pt x="5392" y="134621"/>
                </a:lnTo>
                <a:lnTo>
                  <a:pt x="3152" y="138325"/>
                </a:lnTo>
                <a:lnTo>
                  <a:pt x="1659" y="142699"/>
                </a:lnTo>
                <a:lnTo>
                  <a:pt x="663" y="147520"/>
                </a:lnTo>
                <a:lnTo>
                  <a:pt x="0" y="152639"/>
                </a:lnTo>
                <a:lnTo>
                  <a:pt x="509" y="157005"/>
                </a:lnTo>
                <a:lnTo>
                  <a:pt x="1802" y="160867"/>
                </a:lnTo>
                <a:lnTo>
                  <a:pt x="3617" y="164395"/>
                </a:lnTo>
                <a:lnTo>
                  <a:pt x="4826" y="168652"/>
                </a:lnTo>
                <a:lnTo>
                  <a:pt x="5632" y="173394"/>
                </a:lnTo>
                <a:lnTo>
                  <a:pt x="6170" y="178461"/>
                </a:lnTo>
                <a:lnTo>
                  <a:pt x="7481" y="182792"/>
                </a:lnTo>
                <a:lnTo>
                  <a:pt x="9307" y="186631"/>
                </a:lnTo>
                <a:lnTo>
                  <a:pt x="11477" y="190143"/>
                </a:lnTo>
                <a:lnTo>
                  <a:pt x="13876" y="192485"/>
                </a:lnTo>
                <a:lnTo>
                  <a:pt x="16428" y="194046"/>
                </a:lnTo>
                <a:lnTo>
                  <a:pt x="19082" y="195086"/>
                </a:lnTo>
                <a:lnTo>
                  <a:pt x="24571" y="198783"/>
                </a:lnTo>
                <a:lnTo>
                  <a:pt x="27368" y="201102"/>
                </a:lnTo>
                <a:lnTo>
                  <a:pt x="31137" y="202648"/>
                </a:lnTo>
                <a:lnTo>
                  <a:pt x="35556" y="203679"/>
                </a:lnTo>
                <a:lnTo>
                  <a:pt x="40407" y="204366"/>
                </a:lnTo>
                <a:lnTo>
                  <a:pt x="48335" y="205129"/>
                </a:lnTo>
                <a:lnTo>
                  <a:pt x="55987" y="205469"/>
                </a:lnTo>
                <a:lnTo>
                  <a:pt x="65738" y="205619"/>
                </a:lnTo>
                <a:lnTo>
                  <a:pt x="71005" y="204707"/>
                </a:lnTo>
                <a:lnTo>
                  <a:pt x="76421" y="203146"/>
                </a:lnTo>
                <a:lnTo>
                  <a:pt x="81938" y="201153"/>
                </a:lnTo>
                <a:lnTo>
                  <a:pt x="88472" y="199825"/>
                </a:lnTo>
                <a:lnTo>
                  <a:pt x="95686" y="198939"/>
                </a:lnTo>
                <a:lnTo>
                  <a:pt x="103353" y="198349"/>
                </a:lnTo>
                <a:lnTo>
                  <a:pt x="111322" y="197002"/>
                </a:lnTo>
                <a:lnTo>
                  <a:pt x="119492" y="195152"/>
                </a:lnTo>
                <a:lnTo>
                  <a:pt x="127796" y="192967"/>
                </a:lnTo>
                <a:lnTo>
                  <a:pt x="136190" y="190557"/>
                </a:lnTo>
                <a:lnTo>
                  <a:pt x="153136" y="185340"/>
                </a:lnTo>
                <a:lnTo>
                  <a:pt x="230134" y="160010"/>
                </a:lnTo>
                <a:lnTo>
                  <a:pt x="236800" y="157156"/>
                </a:lnTo>
                <a:lnTo>
                  <a:pt x="242197" y="154300"/>
                </a:lnTo>
                <a:lnTo>
                  <a:pt x="246747" y="151444"/>
                </a:lnTo>
                <a:lnTo>
                  <a:pt x="254342" y="148271"/>
                </a:lnTo>
                <a:lnTo>
                  <a:pt x="264420" y="1457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3"/>
          <p:cNvSpPr/>
          <p:nvPr/>
        </p:nvSpPr>
        <p:spPr>
          <a:xfrm>
            <a:off x="3646170" y="934402"/>
            <a:ext cx="180023" cy="94299"/>
          </a:xfrm>
          <a:custGeom>
            <a:avLst/>
            <a:gdLst/>
            <a:ahLst/>
            <a:cxnLst/>
            <a:rect l="0" t="0" r="0" b="0"/>
            <a:pathLst>
              <a:path w="180023" h="94299">
                <a:moveTo>
                  <a:pt x="0" y="94298"/>
                </a:moveTo>
                <a:lnTo>
                  <a:pt x="0" y="86917"/>
                </a:lnTo>
                <a:lnTo>
                  <a:pt x="952" y="85567"/>
                </a:lnTo>
                <a:lnTo>
                  <a:pt x="2540" y="83715"/>
                </a:lnTo>
                <a:lnTo>
                  <a:pt x="4550" y="81527"/>
                </a:lnTo>
                <a:lnTo>
                  <a:pt x="6843" y="80069"/>
                </a:lnTo>
                <a:lnTo>
                  <a:pt x="15574" y="77064"/>
                </a:lnTo>
                <a:lnTo>
                  <a:pt x="19908" y="75189"/>
                </a:lnTo>
                <a:lnTo>
                  <a:pt x="29802" y="70565"/>
                </a:lnTo>
                <a:lnTo>
                  <a:pt x="40550" y="65335"/>
                </a:lnTo>
                <a:lnTo>
                  <a:pt x="47036" y="62606"/>
                </a:lnTo>
                <a:lnTo>
                  <a:pt x="54217" y="59835"/>
                </a:lnTo>
                <a:lnTo>
                  <a:pt x="61862" y="57035"/>
                </a:lnTo>
                <a:lnTo>
                  <a:pt x="69816" y="53263"/>
                </a:lnTo>
                <a:lnTo>
                  <a:pt x="77977" y="48844"/>
                </a:lnTo>
                <a:lnTo>
                  <a:pt x="86275" y="43993"/>
                </a:lnTo>
                <a:lnTo>
                  <a:pt x="93711" y="40758"/>
                </a:lnTo>
                <a:lnTo>
                  <a:pt x="100574" y="38602"/>
                </a:lnTo>
                <a:lnTo>
                  <a:pt x="107054" y="37165"/>
                </a:lnTo>
                <a:lnTo>
                  <a:pt x="114232" y="35254"/>
                </a:lnTo>
                <a:lnTo>
                  <a:pt x="129827" y="30591"/>
                </a:lnTo>
                <a:lnTo>
                  <a:pt x="136081" y="28014"/>
                </a:lnTo>
                <a:lnTo>
                  <a:pt x="141203" y="25344"/>
                </a:lnTo>
                <a:lnTo>
                  <a:pt x="145570" y="22611"/>
                </a:lnTo>
                <a:lnTo>
                  <a:pt x="150387" y="19836"/>
                </a:lnTo>
                <a:lnTo>
                  <a:pt x="160818" y="14214"/>
                </a:lnTo>
                <a:lnTo>
                  <a:pt x="165315" y="11381"/>
                </a:lnTo>
                <a:lnTo>
                  <a:pt x="169264" y="8540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4"/>
          <p:cNvSpPr/>
          <p:nvPr/>
        </p:nvSpPr>
        <p:spPr>
          <a:xfrm>
            <a:off x="3689032" y="831532"/>
            <a:ext cx="248603" cy="60009"/>
          </a:xfrm>
          <a:custGeom>
            <a:avLst/>
            <a:gdLst/>
            <a:ahLst/>
            <a:cxnLst/>
            <a:rect l="0" t="0" r="0" b="0"/>
            <a:pathLst>
              <a:path w="248603" h="60009">
                <a:moveTo>
                  <a:pt x="0" y="60008"/>
                </a:moveTo>
                <a:lnTo>
                  <a:pt x="0" y="55457"/>
                </a:lnTo>
                <a:lnTo>
                  <a:pt x="953" y="54116"/>
                </a:lnTo>
                <a:lnTo>
                  <a:pt x="2540" y="53222"/>
                </a:lnTo>
                <a:lnTo>
                  <a:pt x="4551" y="52627"/>
                </a:lnTo>
                <a:lnTo>
                  <a:pt x="6844" y="51277"/>
                </a:lnTo>
                <a:lnTo>
                  <a:pt x="9325" y="49425"/>
                </a:lnTo>
                <a:lnTo>
                  <a:pt x="11932" y="47237"/>
                </a:lnTo>
                <a:lnTo>
                  <a:pt x="14622" y="45779"/>
                </a:lnTo>
                <a:lnTo>
                  <a:pt x="20151" y="44159"/>
                </a:lnTo>
                <a:lnTo>
                  <a:pt x="24864" y="42774"/>
                </a:lnTo>
                <a:lnTo>
                  <a:pt x="45150" y="36275"/>
                </a:lnTo>
                <a:lnTo>
                  <a:pt x="86026" y="22745"/>
                </a:lnTo>
                <a:lnTo>
                  <a:pt x="95451" y="19926"/>
                </a:lnTo>
                <a:lnTo>
                  <a:pt x="116083" y="14253"/>
                </a:lnTo>
                <a:lnTo>
                  <a:pt x="125966" y="12360"/>
                </a:lnTo>
                <a:lnTo>
                  <a:pt x="135412" y="11097"/>
                </a:lnTo>
                <a:lnTo>
                  <a:pt x="144567" y="10256"/>
                </a:lnTo>
                <a:lnTo>
                  <a:pt x="154481" y="8742"/>
                </a:lnTo>
                <a:lnTo>
                  <a:pt x="164900" y="6781"/>
                </a:lnTo>
                <a:lnTo>
                  <a:pt x="175656" y="4520"/>
                </a:lnTo>
                <a:lnTo>
                  <a:pt x="185684" y="3014"/>
                </a:lnTo>
                <a:lnTo>
                  <a:pt x="195227" y="2009"/>
                </a:lnTo>
                <a:lnTo>
                  <a:pt x="204446" y="1339"/>
                </a:lnTo>
                <a:lnTo>
                  <a:pt x="212498" y="893"/>
                </a:lnTo>
                <a:lnTo>
                  <a:pt x="226523" y="397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5"/>
          <p:cNvSpPr/>
          <p:nvPr/>
        </p:nvSpPr>
        <p:spPr>
          <a:xfrm>
            <a:off x="3997642" y="1037272"/>
            <a:ext cx="25718" cy="137161"/>
          </a:xfrm>
          <a:custGeom>
            <a:avLst/>
            <a:gdLst/>
            <a:ahLst/>
            <a:cxnLst/>
            <a:rect l="0" t="0" r="0" b="0"/>
            <a:pathLst>
              <a:path w="25718" h="137161">
                <a:moveTo>
                  <a:pt x="25717" y="0"/>
                </a:moveTo>
                <a:lnTo>
                  <a:pt x="21167" y="4551"/>
                </a:lnTo>
                <a:lnTo>
                  <a:pt x="19826" y="6844"/>
                </a:lnTo>
                <a:lnTo>
                  <a:pt x="18932" y="9325"/>
                </a:lnTo>
                <a:lnTo>
                  <a:pt x="17498" y="15600"/>
                </a:lnTo>
                <a:lnTo>
                  <a:pt x="17380" y="18020"/>
                </a:lnTo>
                <a:lnTo>
                  <a:pt x="17215" y="29575"/>
                </a:lnTo>
                <a:lnTo>
                  <a:pt x="17154" y="50026"/>
                </a:lnTo>
                <a:lnTo>
                  <a:pt x="16199" y="55258"/>
                </a:lnTo>
                <a:lnTo>
                  <a:pt x="14609" y="60651"/>
                </a:lnTo>
                <a:lnTo>
                  <a:pt x="12597" y="66152"/>
                </a:lnTo>
                <a:lnTo>
                  <a:pt x="11255" y="70771"/>
                </a:lnTo>
                <a:lnTo>
                  <a:pt x="10361" y="74803"/>
                </a:lnTo>
                <a:lnTo>
                  <a:pt x="9765" y="78444"/>
                </a:lnTo>
                <a:lnTo>
                  <a:pt x="8415" y="82776"/>
                </a:lnTo>
                <a:lnTo>
                  <a:pt x="6563" y="87569"/>
                </a:lnTo>
                <a:lnTo>
                  <a:pt x="4375" y="92669"/>
                </a:lnTo>
                <a:lnTo>
                  <a:pt x="2916" y="97022"/>
                </a:lnTo>
                <a:lnTo>
                  <a:pt x="1944" y="100876"/>
                </a:lnTo>
                <a:lnTo>
                  <a:pt x="1296" y="104399"/>
                </a:lnTo>
                <a:lnTo>
                  <a:pt x="864" y="107699"/>
                </a:lnTo>
                <a:lnTo>
                  <a:pt x="576" y="110852"/>
                </a:lnTo>
                <a:lnTo>
                  <a:pt x="384" y="113906"/>
                </a:lnTo>
                <a:lnTo>
                  <a:pt x="170" y="119840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6"/>
          <p:cNvSpPr/>
          <p:nvPr/>
        </p:nvSpPr>
        <p:spPr>
          <a:xfrm>
            <a:off x="4143482" y="814421"/>
            <a:ext cx="282786" cy="308553"/>
          </a:xfrm>
          <a:custGeom>
            <a:avLst/>
            <a:gdLst/>
            <a:ahLst/>
            <a:cxnLst/>
            <a:rect l="0" t="0" r="0" b="0"/>
            <a:pathLst>
              <a:path w="282786" h="308553">
                <a:moveTo>
                  <a:pt x="8465" y="102836"/>
                </a:moveTo>
                <a:lnTo>
                  <a:pt x="8465" y="127538"/>
                </a:lnTo>
                <a:lnTo>
                  <a:pt x="9418" y="132639"/>
                </a:lnTo>
                <a:lnTo>
                  <a:pt x="11005" y="137945"/>
                </a:lnTo>
                <a:lnTo>
                  <a:pt x="13016" y="143387"/>
                </a:lnTo>
                <a:lnTo>
                  <a:pt x="14356" y="149872"/>
                </a:lnTo>
                <a:lnTo>
                  <a:pt x="15250" y="157054"/>
                </a:lnTo>
                <a:lnTo>
                  <a:pt x="15846" y="164699"/>
                </a:lnTo>
                <a:lnTo>
                  <a:pt x="16243" y="171700"/>
                </a:lnTo>
                <a:lnTo>
                  <a:pt x="16684" y="184560"/>
                </a:lnTo>
                <a:lnTo>
                  <a:pt x="16991" y="220913"/>
                </a:lnTo>
                <a:lnTo>
                  <a:pt x="17038" y="308552"/>
                </a:lnTo>
                <a:lnTo>
                  <a:pt x="17038" y="289261"/>
                </a:lnTo>
                <a:lnTo>
                  <a:pt x="14498" y="280624"/>
                </a:lnTo>
                <a:lnTo>
                  <a:pt x="11146" y="271388"/>
                </a:lnTo>
                <a:lnTo>
                  <a:pt x="9656" y="264108"/>
                </a:lnTo>
                <a:lnTo>
                  <a:pt x="9259" y="258928"/>
                </a:lnTo>
                <a:lnTo>
                  <a:pt x="8995" y="252617"/>
                </a:lnTo>
                <a:lnTo>
                  <a:pt x="8818" y="245553"/>
                </a:lnTo>
                <a:lnTo>
                  <a:pt x="7748" y="238938"/>
                </a:lnTo>
                <a:lnTo>
                  <a:pt x="6082" y="232623"/>
                </a:lnTo>
                <a:lnTo>
                  <a:pt x="4019" y="226508"/>
                </a:lnTo>
                <a:lnTo>
                  <a:pt x="2643" y="220527"/>
                </a:lnTo>
                <a:lnTo>
                  <a:pt x="1726" y="214634"/>
                </a:lnTo>
                <a:lnTo>
                  <a:pt x="1115" y="208801"/>
                </a:lnTo>
                <a:lnTo>
                  <a:pt x="708" y="203007"/>
                </a:lnTo>
                <a:lnTo>
                  <a:pt x="436" y="197239"/>
                </a:lnTo>
                <a:lnTo>
                  <a:pt x="134" y="184798"/>
                </a:lnTo>
                <a:lnTo>
                  <a:pt x="0" y="169743"/>
                </a:lnTo>
                <a:lnTo>
                  <a:pt x="916" y="162681"/>
                </a:lnTo>
                <a:lnTo>
                  <a:pt x="2480" y="156068"/>
                </a:lnTo>
                <a:lnTo>
                  <a:pt x="4476" y="149754"/>
                </a:lnTo>
                <a:lnTo>
                  <a:pt x="5805" y="142687"/>
                </a:lnTo>
                <a:lnTo>
                  <a:pt x="6692" y="135118"/>
                </a:lnTo>
                <a:lnTo>
                  <a:pt x="7283" y="127215"/>
                </a:lnTo>
                <a:lnTo>
                  <a:pt x="8629" y="120994"/>
                </a:lnTo>
                <a:lnTo>
                  <a:pt x="12666" y="111541"/>
                </a:lnTo>
                <a:lnTo>
                  <a:pt x="28586" y="79737"/>
                </a:lnTo>
                <a:lnTo>
                  <a:pt x="31695" y="70980"/>
                </a:lnTo>
                <a:lnTo>
                  <a:pt x="32524" y="67311"/>
                </a:lnTo>
                <a:lnTo>
                  <a:pt x="35986" y="60695"/>
                </a:lnTo>
                <a:lnTo>
                  <a:pt x="38242" y="57597"/>
                </a:lnTo>
                <a:lnTo>
                  <a:pt x="40749" y="51615"/>
                </a:lnTo>
                <a:lnTo>
                  <a:pt x="42359" y="44564"/>
                </a:lnTo>
                <a:lnTo>
                  <a:pt x="47189" y="38792"/>
                </a:lnTo>
                <a:lnTo>
                  <a:pt x="49521" y="37280"/>
                </a:lnTo>
                <a:lnTo>
                  <a:pt x="54652" y="35600"/>
                </a:lnTo>
                <a:lnTo>
                  <a:pt x="56401" y="34199"/>
                </a:lnTo>
                <a:lnTo>
                  <a:pt x="57567" y="32313"/>
                </a:lnTo>
                <a:lnTo>
                  <a:pt x="58345" y="30103"/>
                </a:lnTo>
                <a:lnTo>
                  <a:pt x="60769" y="28630"/>
                </a:lnTo>
                <a:lnTo>
                  <a:pt x="68541" y="26993"/>
                </a:lnTo>
                <a:lnTo>
                  <a:pt x="75805" y="26266"/>
                </a:lnTo>
                <a:lnTo>
                  <a:pt x="79076" y="26072"/>
                </a:lnTo>
                <a:lnTo>
                  <a:pt x="87790" y="23316"/>
                </a:lnTo>
                <a:lnTo>
                  <a:pt x="92781" y="21248"/>
                </a:lnTo>
                <a:lnTo>
                  <a:pt x="98966" y="19869"/>
                </a:lnTo>
                <a:lnTo>
                  <a:pt x="105946" y="18950"/>
                </a:lnTo>
                <a:lnTo>
                  <a:pt x="113458" y="18337"/>
                </a:lnTo>
                <a:lnTo>
                  <a:pt x="120370" y="17928"/>
                </a:lnTo>
                <a:lnTo>
                  <a:pt x="133130" y="17474"/>
                </a:lnTo>
                <a:lnTo>
                  <a:pt x="139200" y="16401"/>
                </a:lnTo>
                <a:lnTo>
                  <a:pt x="145152" y="14732"/>
                </a:lnTo>
                <a:lnTo>
                  <a:pt x="151025" y="12668"/>
                </a:lnTo>
                <a:lnTo>
                  <a:pt x="156845" y="11291"/>
                </a:lnTo>
                <a:lnTo>
                  <a:pt x="162630" y="10374"/>
                </a:lnTo>
                <a:lnTo>
                  <a:pt x="168392" y="9762"/>
                </a:lnTo>
                <a:lnTo>
                  <a:pt x="175090" y="8402"/>
                </a:lnTo>
                <a:lnTo>
                  <a:pt x="182414" y="6542"/>
                </a:lnTo>
                <a:lnTo>
                  <a:pt x="190153" y="4350"/>
                </a:lnTo>
                <a:lnTo>
                  <a:pt x="197218" y="2889"/>
                </a:lnTo>
                <a:lnTo>
                  <a:pt x="203833" y="1915"/>
                </a:lnTo>
                <a:lnTo>
                  <a:pt x="210147" y="1265"/>
                </a:lnTo>
                <a:lnTo>
                  <a:pt x="216263" y="832"/>
                </a:lnTo>
                <a:lnTo>
                  <a:pt x="222244" y="543"/>
                </a:lnTo>
                <a:lnTo>
                  <a:pt x="233970" y="223"/>
                </a:lnTo>
                <a:lnTo>
                  <a:pt x="258200" y="0"/>
                </a:lnTo>
                <a:lnTo>
                  <a:pt x="261633" y="941"/>
                </a:lnTo>
                <a:lnTo>
                  <a:pt x="267987" y="4527"/>
                </a:lnTo>
                <a:lnTo>
                  <a:pt x="273985" y="6756"/>
                </a:lnTo>
                <a:lnTo>
                  <a:pt x="282785" y="85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7"/>
          <p:cNvSpPr/>
          <p:nvPr/>
        </p:nvSpPr>
        <p:spPr>
          <a:xfrm>
            <a:off x="4186246" y="977265"/>
            <a:ext cx="265739" cy="25365"/>
          </a:xfrm>
          <a:custGeom>
            <a:avLst/>
            <a:gdLst/>
            <a:ahLst/>
            <a:cxnLst/>
            <a:rect l="0" t="0" r="0" b="0"/>
            <a:pathLst>
              <a:path w="265739" h="25365">
                <a:moveTo>
                  <a:pt x="8563" y="8572"/>
                </a:moveTo>
                <a:lnTo>
                  <a:pt x="4013" y="8572"/>
                </a:lnTo>
                <a:lnTo>
                  <a:pt x="2672" y="9525"/>
                </a:lnTo>
                <a:lnTo>
                  <a:pt x="1778" y="11112"/>
                </a:lnTo>
                <a:lnTo>
                  <a:pt x="12" y="17075"/>
                </a:lnTo>
                <a:lnTo>
                  <a:pt x="0" y="17114"/>
                </a:lnTo>
                <a:lnTo>
                  <a:pt x="4545" y="17135"/>
                </a:lnTo>
                <a:lnTo>
                  <a:pt x="5884" y="18091"/>
                </a:lnTo>
                <a:lnTo>
                  <a:pt x="6777" y="19680"/>
                </a:lnTo>
                <a:lnTo>
                  <a:pt x="7373" y="21693"/>
                </a:lnTo>
                <a:lnTo>
                  <a:pt x="8722" y="23034"/>
                </a:lnTo>
                <a:lnTo>
                  <a:pt x="10574" y="23928"/>
                </a:lnTo>
                <a:lnTo>
                  <a:pt x="12761" y="24525"/>
                </a:lnTo>
                <a:lnTo>
                  <a:pt x="17732" y="25187"/>
                </a:lnTo>
                <a:lnTo>
                  <a:pt x="20391" y="25364"/>
                </a:lnTo>
                <a:lnTo>
                  <a:pt x="24068" y="24529"/>
                </a:lnTo>
                <a:lnTo>
                  <a:pt x="28425" y="23020"/>
                </a:lnTo>
                <a:lnTo>
                  <a:pt x="33235" y="21062"/>
                </a:lnTo>
                <a:lnTo>
                  <a:pt x="38346" y="19756"/>
                </a:lnTo>
                <a:lnTo>
                  <a:pt x="43659" y="18885"/>
                </a:lnTo>
                <a:lnTo>
                  <a:pt x="49105" y="18305"/>
                </a:lnTo>
                <a:lnTo>
                  <a:pt x="55594" y="17918"/>
                </a:lnTo>
                <a:lnTo>
                  <a:pt x="70423" y="17489"/>
                </a:lnTo>
                <a:lnTo>
                  <a:pt x="94837" y="17246"/>
                </a:lnTo>
                <a:lnTo>
                  <a:pt x="103227" y="16260"/>
                </a:lnTo>
                <a:lnTo>
                  <a:pt x="111677" y="14650"/>
                </a:lnTo>
                <a:lnTo>
                  <a:pt x="120169" y="12624"/>
                </a:lnTo>
                <a:lnTo>
                  <a:pt x="128687" y="11273"/>
                </a:lnTo>
                <a:lnTo>
                  <a:pt x="137223" y="10373"/>
                </a:lnTo>
                <a:lnTo>
                  <a:pt x="145772" y="9773"/>
                </a:lnTo>
                <a:lnTo>
                  <a:pt x="154328" y="9372"/>
                </a:lnTo>
                <a:lnTo>
                  <a:pt x="171455" y="8928"/>
                </a:lnTo>
                <a:lnTo>
                  <a:pt x="180023" y="7857"/>
                </a:lnTo>
                <a:lnTo>
                  <a:pt x="188592" y="6190"/>
                </a:lnTo>
                <a:lnTo>
                  <a:pt x="197163" y="4127"/>
                </a:lnTo>
                <a:lnTo>
                  <a:pt x="205734" y="2751"/>
                </a:lnTo>
                <a:lnTo>
                  <a:pt x="214305" y="1834"/>
                </a:lnTo>
                <a:lnTo>
                  <a:pt x="222877" y="1222"/>
                </a:lnTo>
                <a:lnTo>
                  <a:pt x="230497" y="815"/>
                </a:lnTo>
                <a:lnTo>
                  <a:pt x="244043" y="362"/>
                </a:lnTo>
                <a:lnTo>
                  <a:pt x="2657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8"/>
          <p:cNvSpPr/>
          <p:nvPr/>
        </p:nvSpPr>
        <p:spPr>
          <a:xfrm>
            <a:off x="4477702" y="1088707"/>
            <a:ext cx="51436" cy="145734"/>
          </a:xfrm>
          <a:custGeom>
            <a:avLst/>
            <a:gdLst/>
            <a:ahLst/>
            <a:cxnLst/>
            <a:rect l="0" t="0" r="0" b="0"/>
            <a:pathLst>
              <a:path w="51436" h="145734">
                <a:moveTo>
                  <a:pt x="51435" y="0"/>
                </a:moveTo>
                <a:lnTo>
                  <a:pt x="51435" y="17321"/>
                </a:lnTo>
                <a:lnTo>
                  <a:pt x="50483" y="21072"/>
                </a:lnTo>
                <a:lnTo>
                  <a:pt x="48895" y="24526"/>
                </a:lnTo>
                <a:lnTo>
                  <a:pt x="46885" y="27781"/>
                </a:lnTo>
                <a:lnTo>
                  <a:pt x="44591" y="31855"/>
                </a:lnTo>
                <a:lnTo>
                  <a:pt x="39504" y="41463"/>
                </a:lnTo>
                <a:lnTo>
                  <a:pt x="36813" y="45739"/>
                </a:lnTo>
                <a:lnTo>
                  <a:pt x="34067" y="49543"/>
                </a:lnTo>
                <a:lnTo>
                  <a:pt x="31284" y="53031"/>
                </a:lnTo>
                <a:lnTo>
                  <a:pt x="28476" y="57262"/>
                </a:lnTo>
                <a:lnTo>
                  <a:pt x="25652" y="61987"/>
                </a:lnTo>
                <a:lnTo>
                  <a:pt x="22816" y="67042"/>
                </a:lnTo>
                <a:lnTo>
                  <a:pt x="17125" y="77739"/>
                </a:lnTo>
                <a:lnTo>
                  <a:pt x="14274" y="83259"/>
                </a:lnTo>
                <a:lnTo>
                  <a:pt x="12374" y="87891"/>
                </a:lnTo>
                <a:lnTo>
                  <a:pt x="11107" y="91931"/>
                </a:lnTo>
                <a:lnTo>
                  <a:pt x="10262" y="95578"/>
                </a:lnTo>
                <a:lnTo>
                  <a:pt x="8746" y="99913"/>
                </a:lnTo>
                <a:lnTo>
                  <a:pt x="6783" y="104709"/>
                </a:lnTo>
                <a:lnTo>
                  <a:pt x="4522" y="109811"/>
                </a:lnTo>
                <a:lnTo>
                  <a:pt x="3015" y="114165"/>
                </a:lnTo>
                <a:lnTo>
                  <a:pt x="2010" y="118020"/>
                </a:lnTo>
                <a:lnTo>
                  <a:pt x="1340" y="121542"/>
                </a:lnTo>
                <a:lnTo>
                  <a:pt x="894" y="124843"/>
                </a:lnTo>
                <a:lnTo>
                  <a:pt x="595" y="127996"/>
                </a:lnTo>
                <a:lnTo>
                  <a:pt x="397" y="131051"/>
                </a:lnTo>
                <a:lnTo>
                  <a:pt x="265" y="134040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9"/>
          <p:cNvSpPr/>
          <p:nvPr/>
        </p:nvSpPr>
        <p:spPr>
          <a:xfrm>
            <a:off x="4692060" y="823076"/>
            <a:ext cx="377145" cy="299878"/>
          </a:xfrm>
          <a:custGeom>
            <a:avLst/>
            <a:gdLst/>
            <a:ahLst/>
            <a:cxnLst/>
            <a:rect l="0" t="0" r="0" b="0"/>
            <a:pathLst>
              <a:path w="377145" h="299878">
                <a:moveTo>
                  <a:pt x="179977" y="25601"/>
                </a:moveTo>
                <a:lnTo>
                  <a:pt x="179977" y="10001"/>
                </a:lnTo>
                <a:lnTo>
                  <a:pt x="177437" y="6603"/>
                </a:lnTo>
                <a:lnTo>
                  <a:pt x="172596" y="1211"/>
                </a:lnTo>
                <a:lnTo>
                  <a:pt x="171247" y="768"/>
                </a:lnTo>
                <a:lnTo>
                  <a:pt x="159577" y="0"/>
                </a:lnTo>
                <a:lnTo>
                  <a:pt x="156852" y="914"/>
                </a:lnTo>
                <a:lnTo>
                  <a:pt x="148467" y="5798"/>
                </a:lnTo>
                <a:lnTo>
                  <a:pt x="142795" y="7275"/>
                </a:lnTo>
                <a:lnTo>
                  <a:pt x="134559" y="13011"/>
                </a:lnTo>
                <a:lnTo>
                  <a:pt x="124549" y="20958"/>
                </a:lnTo>
                <a:lnTo>
                  <a:pt x="113750" y="27665"/>
                </a:lnTo>
                <a:lnTo>
                  <a:pt x="100060" y="36361"/>
                </a:lnTo>
                <a:lnTo>
                  <a:pt x="92409" y="41347"/>
                </a:lnTo>
                <a:lnTo>
                  <a:pt x="85403" y="46576"/>
                </a:lnTo>
                <a:lnTo>
                  <a:pt x="78828" y="51967"/>
                </a:lnTo>
                <a:lnTo>
                  <a:pt x="72539" y="57466"/>
                </a:lnTo>
                <a:lnTo>
                  <a:pt x="66442" y="63037"/>
                </a:lnTo>
                <a:lnTo>
                  <a:pt x="54587" y="74307"/>
                </a:lnTo>
                <a:lnTo>
                  <a:pt x="24538" y="103929"/>
                </a:lnTo>
                <a:lnTo>
                  <a:pt x="17866" y="113118"/>
                </a:lnTo>
                <a:lnTo>
                  <a:pt x="14753" y="118236"/>
                </a:lnTo>
                <a:lnTo>
                  <a:pt x="11725" y="123553"/>
                </a:lnTo>
                <a:lnTo>
                  <a:pt x="5821" y="134540"/>
                </a:lnTo>
                <a:lnTo>
                  <a:pt x="3866" y="140137"/>
                </a:lnTo>
                <a:lnTo>
                  <a:pt x="2562" y="145773"/>
                </a:lnTo>
                <a:lnTo>
                  <a:pt x="1693" y="151436"/>
                </a:lnTo>
                <a:lnTo>
                  <a:pt x="727" y="160268"/>
                </a:lnTo>
                <a:lnTo>
                  <a:pt x="298" y="168320"/>
                </a:lnTo>
                <a:lnTo>
                  <a:pt x="56" y="183564"/>
                </a:lnTo>
                <a:lnTo>
                  <a:pt x="0" y="194549"/>
                </a:lnTo>
                <a:lnTo>
                  <a:pt x="937" y="200146"/>
                </a:lnTo>
                <a:lnTo>
                  <a:pt x="2515" y="205782"/>
                </a:lnTo>
                <a:lnTo>
                  <a:pt x="4519" y="211444"/>
                </a:lnTo>
                <a:lnTo>
                  <a:pt x="6808" y="217124"/>
                </a:lnTo>
                <a:lnTo>
                  <a:pt x="9285" y="222815"/>
                </a:lnTo>
                <a:lnTo>
                  <a:pt x="11890" y="228515"/>
                </a:lnTo>
                <a:lnTo>
                  <a:pt x="14784" y="237387"/>
                </a:lnTo>
                <a:lnTo>
                  <a:pt x="17023" y="245458"/>
                </a:lnTo>
                <a:lnTo>
                  <a:pt x="18954" y="250278"/>
                </a:lnTo>
                <a:lnTo>
                  <a:pt x="21193" y="255395"/>
                </a:lnTo>
                <a:lnTo>
                  <a:pt x="24591" y="259760"/>
                </a:lnTo>
                <a:lnTo>
                  <a:pt x="33446" y="267149"/>
                </a:lnTo>
                <a:lnTo>
                  <a:pt x="41192" y="273608"/>
                </a:lnTo>
                <a:lnTo>
                  <a:pt x="50908" y="282600"/>
                </a:lnTo>
                <a:lnTo>
                  <a:pt x="57843" y="288413"/>
                </a:lnTo>
                <a:lnTo>
                  <a:pt x="67276" y="294171"/>
                </a:lnTo>
                <a:lnTo>
                  <a:pt x="77817" y="297366"/>
                </a:lnTo>
                <a:lnTo>
                  <a:pt x="88853" y="298785"/>
                </a:lnTo>
                <a:lnTo>
                  <a:pt x="100107" y="299416"/>
                </a:lnTo>
                <a:lnTo>
                  <a:pt x="114000" y="299697"/>
                </a:lnTo>
                <a:lnTo>
                  <a:pt x="141650" y="299877"/>
                </a:lnTo>
                <a:lnTo>
                  <a:pt x="147758" y="298939"/>
                </a:lnTo>
                <a:lnTo>
                  <a:pt x="153736" y="297361"/>
                </a:lnTo>
                <a:lnTo>
                  <a:pt x="165457" y="293068"/>
                </a:lnTo>
                <a:lnTo>
                  <a:pt x="177016" y="287985"/>
                </a:lnTo>
                <a:lnTo>
                  <a:pt x="183718" y="285296"/>
                </a:lnTo>
                <a:lnTo>
                  <a:pt x="198785" y="279769"/>
                </a:lnTo>
                <a:lnTo>
                  <a:pt x="209926" y="274137"/>
                </a:lnTo>
                <a:lnTo>
                  <a:pt x="219005" y="268459"/>
                </a:lnTo>
                <a:lnTo>
                  <a:pt x="229390" y="262760"/>
                </a:lnTo>
                <a:lnTo>
                  <a:pt x="237816" y="254513"/>
                </a:lnTo>
                <a:lnTo>
                  <a:pt x="243784" y="245449"/>
                </a:lnTo>
                <a:lnTo>
                  <a:pt x="246435" y="238247"/>
                </a:lnTo>
                <a:lnTo>
                  <a:pt x="247614" y="231870"/>
                </a:lnTo>
                <a:lnTo>
                  <a:pt x="248277" y="222925"/>
                </a:lnTo>
                <a:lnTo>
                  <a:pt x="248371" y="220016"/>
                </a:lnTo>
                <a:lnTo>
                  <a:pt x="247481" y="218076"/>
                </a:lnTo>
                <a:lnTo>
                  <a:pt x="245935" y="216783"/>
                </a:lnTo>
                <a:lnTo>
                  <a:pt x="236667" y="212422"/>
                </a:lnTo>
                <a:lnTo>
                  <a:pt x="232058" y="210156"/>
                </a:lnTo>
                <a:lnTo>
                  <a:pt x="221857" y="207638"/>
                </a:lnTo>
                <a:lnTo>
                  <a:pt x="216469" y="206967"/>
                </a:lnTo>
                <a:lnTo>
                  <a:pt x="210021" y="206519"/>
                </a:lnTo>
                <a:lnTo>
                  <a:pt x="202863" y="206220"/>
                </a:lnTo>
                <a:lnTo>
                  <a:pt x="181678" y="205800"/>
                </a:lnTo>
                <a:lnTo>
                  <a:pt x="137132" y="205624"/>
                </a:lnTo>
                <a:lnTo>
                  <a:pt x="141671" y="201073"/>
                </a:lnTo>
                <a:lnTo>
                  <a:pt x="148982" y="196298"/>
                </a:lnTo>
                <a:lnTo>
                  <a:pt x="158581" y="191002"/>
                </a:lnTo>
                <a:lnTo>
                  <a:pt x="169198" y="185472"/>
                </a:lnTo>
                <a:lnTo>
                  <a:pt x="176601" y="182664"/>
                </a:lnTo>
                <a:lnTo>
                  <a:pt x="185346" y="179840"/>
                </a:lnTo>
                <a:lnTo>
                  <a:pt x="194987" y="177005"/>
                </a:lnTo>
                <a:lnTo>
                  <a:pt x="215858" y="171314"/>
                </a:lnTo>
                <a:lnTo>
                  <a:pt x="226758" y="168463"/>
                </a:lnTo>
                <a:lnTo>
                  <a:pt x="251569" y="162755"/>
                </a:lnTo>
                <a:lnTo>
                  <a:pt x="306302" y="151330"/>
                </a:lnTo>
                <a:lnTo>
                  <a:pt x="318486" y="149425"/>
                </a:lnTo>
                <a:lnTo>
                  <a:pt x="329467" y="148155"/>
                </a:lnTo>
                <a:lnTo>
                  <a:pt x="339644" y="147309"/>
                </a:lnTo>
                <a:lnTo>
                  <a:pt x="348334" y="146745"/>
                </a:lnTo>
                <a:lnTo>
                  <a:pt x="377144" y="1456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0"/>
          <p:cNvSpPr/>
          <p:nvPr/>
        </p:nvSpPr>
        <p:spPr>
          <a:xfrm>
            <a:off x="1935751" y="1654527"/>
            <a:ext cx="206142" cy="204470"/>
          </a:xfrm>
          <a:custGeom>
            <a:avLst/>
            <a:gdLst/>
            <a:ahLst/>
            <a:cxnLst/>
            <a:rect l="0" t="0" r="0" b="0"/>
            <a:pathLst>
              <a:path w="206142" h="204470">
                <a:moveTo>
                  <a:pt x="201658" y="34255"/>
                </a:moveTo>
                <a:lnTo>
                  <a:pt x="201658" y="13782"/>
                </a:lnTo>
                <a:lnTo>
                  <a:pt x="200706" y="12034"/>
                </a:lnTo>
                <a:lnTo>
                  <a:pt x="199118" y="10868"/>
                </a:lnTo>
                <a:lnTo>
                  <a:pt x="197108" y="10091"/>
                </a:lnTo>
                <a:lnTo>
                  <a:pt x="195767" y="8621"/>
                </a:lnTo>
                <a:lnTo>
                  <a:pt x="194873" y="6688"/>
                </a:lnTo>
                <a:lnTo>
                  <a:pt x="193439" y="1293"/>
                </a:lnTo>
                <a:lnTo>
                  <a:pt x="192369" y="851"/>
                </a:lnTo>
                <a:lnTo>
                  <a:pt x="188640" y="359"/>
                </a:lnTo>
                <a:lnTo>
                  <a:pt x="185359" y="228"/>
                </a:lnTo>
                <a:lnTo>
                  <a:pt x="171641" y="43"/>
                </a:lnTo>
                <a:lnTo>
                  <a:pt x="161012" y="0"/>
                </a:lnTo>
                <a:lnTo>
                  <a:pt x="154559" y="941"/>
                </a:lnTo>
                <a:lnTo>
                  <a:pt x="147398" y="2520"/>
                </a:lnTo>
                <a:lnTo>
                  <a:pt x="139768" y="4526"/>
                </a:lnTo>
                <a:lnTo>
                  <a:pt x="132776" y="6816"/>
                </a:lnTo>
                <a:lnTo>
                  <a:pt x="126209" y="9295"/>
                </a:lnTo>
                <a:lnTo>
                  <a:pt x="119926" y="11900"/>
                </a:lnTo>
                <a:lnTo>
                  <a:pt x="112880" y="14589"/>
                </a:lnTo>
                <a:lnTo>
                  <a:pt x="97431" y="20117"/>
                </a:lnTo>
                <a:lnTo>
                  <a:pt x="88359" y="22925"/>
                </a:lnTo>
                <a:lnTo>
                  <a:pt x="68118" y="28584"/>
                </a:lnTo>
                <a:lnTo>
                  <a:pt x="59292" y="31427"/>
                </a:lnTo>
                <a:lnTo>
                  <a:pt x="51502" y="34275"/>
                </a:lnTo>
                <a:lnTo>
                  <a:pt x="44404" y="37126"/>
                </a:lnTo>
                <a:lnTo>
                  <a:pt x="37767" y="39979"/>
                </a:lnTo>
                <a:lnTo>
                  <a:pt x="25313" y="45689"/>
                </a:lnTo>
                <a:lnTo>
                  <a:pt x="20277" y="47593"/>
                </a:lnTo>
                <a:lnTo>
                  <a:pt x="15968" y="48862"/>
                </a:lnTo>
                <a:lnTo>
                  <a:pt x="12142" y="49708"/>
                </a:lnTo>
                <a:lnTo>
                  <a:pt x="9592" y="51225"/>
                </a:lnTo>
                <a:lnTo>
                  <a:pt x="7891" y="53188"/>
                </a:lnTo>
                <a:lnTo>
                  <a:pt x="6758" y="55450"/>
                </a:lnTo>
                <a:lnTo>
                  <a:pt x="5050" y="56957"/>
                </a:lnTo>
                <a:lnTo>
                  <a:pt x="2958" y="57962"/>
                </a:lnTo>
                <a:lnTo>
                  <a:pt x="612" y="58632"/>
                </a:lnTo>
                <a:lnTo>
                  <a:pt x="0" y="60032"/>
                </a:lnTo>
                <a:lnTo>
                  <a:pt x="544" y="61917"/>
                </a:lnTo>
                <a:lnTo>
                  <a:pt x="3712" y="67236"/>
                </a:lnTo>
                <a:lnTo>
                  <a:pt x="8811" y="72708"/>
                </a:lnTo>
                <a:lnTo>
                  <a:pt x="11181" y="74178"/>
                </a:lnTo>
                <a:lnTo>
                  <a:pt x="16354" y="75811"/>
                </a:lnTo>
                <a:lnTo>
                  <a:pt x="21828" y="76537"/>
                </a:lnTo>
                <a:lnTo>
                  <a:pt x="24622" y="76730"/>
                </a:lnTo>
                <a:lnTo>
                  <a:pt x="27437" y="77812"/>
                </a:lnTo>
                <a:lnTo>
                  <a:pt x="33104" y="81554"/>
                </a:lnTo>
                <a:lnTo>
                  <a:pt x="37854" y="82933"/>
                </a:lnTo>
                <a:lnTo>
                  <a:pt x="43878" y="83852"/>
                </a:lnTo>
                <a:lnTo>
                  <a:pt x="50751" y="84464"/>
                </a:lnTo>
                <a:lnTo>
                  <a:pt x="57239" y="85826"/>
                </a:lnTo>
                <a:lnTo>
                  <a:pt x="63469" y="87685"/>
                </a:lnTo>
                <a:lnTo>
                  <a:pt x="76423" y="92292"/>
                </a:lnTo>
                <a:lnTo>
                  <a:pt x="116375" y="105809"/>
                </a:lnTo>
                <a:lnTo>
                  <a:pt x="123848" y="108628"/>
                </a:lnTo>
                <a:lnTo>
                  <a:pt x="130735" y="111459"/>
                </a:lnTo>
                <a:lnTo>
                  <a:pt x="137231" y="114300"/>
                </a:lnTo>
                <a:lnTo>
                  <a:pt x="144419" y="117146"/>
                </a:lnTo>
                <a:lnTo>
                  <a:pt x="160026" y="122848"/>
                </a:lnTo>
                <a:lnTo>
                  <a:pt x="167236" y="125702"/>
                </a:lnTo>
                <a:lnTo>
                  <a:pt x="173948" y="128557"/>
                </a:lnTo>
                <a:lnTo>
                  <a:pt x="180327" y="131413"/>
                </a:lnTo>
                <a:lnTo>
                  <a:pt x="185533" y="134270"/>
                </a:lnTo>
                <a:lnTo>
                  <a:pt x="189956" y="137127"/>
                </a:lnTo>
                <a:lnTo>
                  <a:pt x="199347" y="144005"/>
                </a:lnTo>
                <a:lnTo>
                  <a:pt x="203171" y="150025"/>
                </a:lnTo>
                <a:lnTo>
                  <a:pt x="205525" y="154298"/>
                </a:lnTo>
                <a:lnTo>
                  <a:pt x="206141" y="157146"/>
                </a:lnTo>
                <a:lnTo>
                  <a:pt x="205599" y="159045"/>
                </a:lnTo>
                <a:lnTo>
                  <a:pt x="204286" y="160311"/>
                </a:lnTo>
                <a:lnTo>
                  <a:pt x="203410" y="162107"/>
                </a:lnTo>
                <a:lnTo>
                  <a:pt x="202437" y="166643"/>
                </a:lnTo>
                <a:lnTo>
                  <a:pt x="199464" y="171834"/>
                </a:lnTo>
                <a:lnTo>
                  <a:pt x="194968" y="177316"/>
                </a:lnTo>
                <a:lnTo>
                  <a:pt x="189795" y="182928"/>
                </a:lnTo>
                <a:lnTo>
                  <a:pt x="186130" y="185758"/>
                </a:lnTo>
                <a:lnTo>
                  <a:pt x="181781" y="188597"/>
                </a:lnTo>
                <a:lnTo>
                  <a:pt x="176977" y="191442"/>
                </a:lnTo>
                <a:lnTo>
                  <a:pt x="171869" y="193339"/>
                </a:lnTo>
                <a:lnTo>
                  <a:pt x="166559" y="194604"/>
                </a:lnTo>
                <a:lnTo>
                  <a:pt x="161114" y="195447"/>
                </a:lnTo>
                <a:lnTo>
                  <a:pt x="154626" y="196009"/>
                </a:lnTo>
                <a:lnTo>
                  <a:pt x="147444" y="196383"/>
                </a:lnTo>
                <a:lnTo>
                  <a:pt x="139798" y="196633"/>
                </a:lnTo>
                <a:lnTo>
                  <a:pt x="131843" y="197752"/>
                </a:lnTo>
                <a:lnTo>
                  <a:pt x="123682" y="199451"/>
                </a:lnTo>
                <a:lnTo>
                  <a:pt x="115384" y="201535"/>
                </a:lnTo>
                <a:lnTo>
                  <a:pt x="106995" y="202925"/>
                </a:lnTo>
                <a:lnTo>
                  <a:pt x="98544" y="203852"/>
                </a:lnTo>
                <a:lnTo>
                  <a:pt x="90053" y="204469"/>
                </a:lnTo>
                <a:lnTo>
                  <a:pt x="83440" y="203929"/>
                </a:lnTo>
                <a:lnTo>
                  <a:pt x="78079" y="202616"/>
                </a:lnTo>
                <a:lnTo>
                  <a:pt x="73552" y="200788"/>
                </a:lnTo>
                <a:lnTo>
                  <a:pt x="68629" y="199570"/>
                </a:lnTo>
                <a:lnTo>
                  <a:pt x="63442" y="198757"/>
                </a:lnTo>
                <a:lnTo>
                  <a:pt x="58079" y="198216"/>
                </a:lnTo>
                <a:lnTo>
                  <a:pt x="52599" y="197855"/>
                </a:lnTo>
                <a:lnTo>
                  <a:pt x="47040" y="197614"/>
                </a:lnTo>
                <a:lnTo>
                  <a:pt x="41430" y="197453"/>
                </a:lnTo>
                <a:lnTo>
                  <a:pt x="36737" y="196394"/>
                </a:lnTo>
                <a:lnTo>
                  <a:pt x="32656" y="194735"/>
                </a:lnTo>
                <a:lnTo>
                  <a:pt x="23813" y="189780"/>
                </a:lnTo>
                <a:lnTo>
                  <a:pt x="17730" y="184371"/>
                </a:lnTo>
                <a:lnTo>
                  <a:pt x="14446" y="181286"/>
                </a:lnTo>
                <a:lnTo>
                  <a:pt x="14938" y="179901"/>
                </a:lnTo>
                <a:lnTo>
                  <a:pt x="19228" y="174353"/>
                </a:lnTo>
                <a:lnTo>
                  <a:pt x="20566" y="172721"/>
                </a:lnTo>
                <a:lnTo>
                  <a:pt x="21160" y="169455"/>
                </a:lnTo>
                <a:lnTo>
                  <a:pt x="21636" y="1628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1"/>
          <p:cNvSpPr/>
          <p:nvPr/>
        </p:nvSpPr>
        <p:spPr>
          <a:xfrm>
            <a:off x="2240431" y="1680264"/>
            <a:ext cx="865672" cy="171349"/>
          </a:xfrm>
          <a:custGeom>
            <a:avLst/>
            <a:gdLst/>
            <a:ahLst/>
            <a:cxnLst/>
            <a:rect l="0" t="0" r="0" b="0"/>
            <a:pathLst>
              <a:path w="865672" h="171349">
                <a:moveTo>
                  <a:pt x="102719" y="42808"/>
                </a:moveTo>
                <a:lnTo>
                  <a:pt x="102719" y="22335"/>
                </a:lnTo>
                <a:lnTo>
                  <a:pt x="101766" y="20587"/>
                </a:lnTo>
                <a:lnTo>
                  <a:pt x="100179" y="19421"/>
                </a:lnTo>
                <a:lnTo>
                  <a:pt x="95874" y="18127"/>
                </a:lnTo>
                <a:lnTo>
                  <a:pt x="90787" y="17551"/>
                </a:lnTo>
                <a:lnTo>
                  <a:pt x="82811" y="19835"/>
                </a:lnTo>
                <a:lnTo>
                  <a:pt x="72916" y="23073"/>
                </a:lnTo>
                <a:lnTo>
                  <a:pt x="57587" y="25848"/>
                </a:lnTo>
                <a:lnTo>
                  <a:pt x="49958" y="29873"/>
                </a:lnTo>
                <a:lnTo>
                  <a:pt x="40852" y="32297"/>
                </a:lnTo>
                <a:lnTo>
                  <a:pt x="35757" y="32943"/>
                </a:lnTo>
                <a:lnTo>
                  <a:pt x="27555" y="36201"/>
                </a:lnTo>
                <a:lnTo>
                  <a:pt x="24035" y="38403"/>
                </a:lnTo>
                <a:lnTo>
                  <a:pt x="20735" y="41777"/>
                </a:lnTo>
                <a:lnTo>
                  <a:pt x="17583" y="45930"/>
                </a:lnTo>
                <a:lnTo>
                  <a:pt x="14529" y="50605"/>
                </a:lnTo>
                <a:lnTo>
                  <a:pt x="11540" y="54673"/>
                </a:lnTo>
                <a:lnTo>
                  <a:pt x="8596" y="58338"/>
                </a:lnTo>
                <a:lnTo>
                  <a:pt x="5680" y="61734"/>
                </a:lnTo>
                <a:lnTo>
                  <a:pt x="3736" y="65903"/>
                </a:lnTo>
                <a:lnTo>
                  <a:pt x="2440" y="70587"/>
                </a:lnTo>
                <a:lnTo>
                  <a:pt x="1576" y="75615"/>
                </a:lnTo>
                <a:lnTo>
                  <a:pt x="1000" y="80872"/>
                </a:lnTo>
                <a:lnTo>
                  <a:pt x="616" y="86281"/>
                </a:lnTo>
                <a:lnTo>
                  <a:pt x="190" y="96419"/>
                </a:lnTo>
                <a:lnTo>
                  <a:pt x="0" y="104100"/>
                </a:lnTo>
                <a:lnTo>
                  <a:pt x="902" y="108435"/>
                </a:lnTo>
                <a:lnTo>
                  <a:pt x="2456" y="113229"/>
                </a:lnTo>
                <a:lnTo>
                  <a:pt x="4444" y="118330"/>
                </a:lnTo>
                <a:lnTo>
                  <a:pt x="6722" y="123636"/>
                </a:lnTo>
                <a:lnTo>
                  <a:pt x="11793" y="134612"/>
                </a:lnTo>
                <a:lnTo>
                  <a:pt x="13527" y="139253"/>
                </a:lnTo>
                <a:lnTo>
                  <a:pt x="14682" y="143300"/>
                </a:lnTo>
                <a:lnTo>
                  <a:pt x="15453" y="146950"/>
                </a:lnTo>
                <a:lnTo>
                  <a:pt x="16919" y="150336"/>
                </a:lnTo>
                <a:lnTo>
                  <a:pt x="18849" y="153546"/>
                </a:lnTo>
                <a:lnTo>
                  <a:pt x="21088" y="156638"/>
                </a:lnTo>
                <a:lnTo>
                  <a:pt x="24485" y="158700"/>
                </a:lnTo>
                <a:lnTo>
                  <a:pt x="33341" y="160991"/>
                </a:lnTo>
                <a:lnTo>
                  <a:pt x="53820" y="162662"/>
                </a:lnTo>
                <a:lnTo>
                  <a:pt x="62253" y="160212"/>
                </a:lnTo>
                <a:lnTo>
                  <a:pt x="72351" y="155947"/>
                </a:lnTo>
                <a:lnTo>
                  <a:pt x="83190" y="150877"/>
                </a:lnTo>
                <a:lnTo>
                  <a:pt x="87794" y="148192"/>
                </a:lnTo>
                <a:lnTo>
                  <a:pt x="91816" y="145449"/>
                </a:lnTo>
                <a:lnTo>
                  <a:pt x="95451" y="142668"/>
                </a:lnTo>
                <a:lnTo>
                  <a:pt x="98826" y="139861"/>
                </a:lnTo>
                <a:lnTo>
                  <a:pt x="102028" y="137038"/>
                </a:lnTo>
                <a:lnTo>
                  <a:pt x="105116" y="134203"/>
                </a:lnTo>
                <a:lnTo>
                  <a:pt x="118563" y="121111"/>
                </a:lnTo>
                <a:lnTo>
                  <a:pt x="121854" y="115965"/>
                </a:lnTo>
                <a:lnTo>
                  <a:pt x="124048" y="110629"/>
                </a:lnTo>
                <a:lnTo>
                  <a:pt x="125511" y="105167"/>
                </a:lnTo>
                <a:lnTo>
                  <a:pt x="126486" y="99621"/>
                </a:lnTo>
                <a:lnTo>
                  <a:pt x="127136" y="94018"/>
                </a:lnTo>
                <a:lnTo>
                  <a:pt x="127569" y="88378"/>
                </a:lnTo>
                <a:lnTo>
                  <a:pt x="128811" y="83666"/>
                </a:lnTo>
                <a:lnTo>
                  <a:pt x="130591" y="79571"/>
                </a:lnTo>
                <a:lnTo>
                  <a:pt x="132730" y="75890"/>
                </a:lnTo>
                <a:lnTo>
                  <a:pt x="133203" y="71530"/>
                </a:lnTo>
                <a:lnTo>
                  <a:pt x="132567" y="66718"/>
                </a:lnTo>
                <a:lnTo>
                  <a:pt x="131190" y="61606"/>
                </a:lnTo>
                <a:lnTo>
                  <a:pt x="130272" y="57245"/>
                </a:lnTo>
                <a:lnTo>
                  <a:pt x="129660" y="53385"/>
                </a:lnTo>
                <a:lnTo>
                  <a:pt x="129252" y="49859"/>
                </a:lnTo>
                <a:lnTo>
                  <a:pt x="128028" y="46556"/>
                </a:lnTo>
                <a:lnTo>
                  <a:pt x="126259" y="43402"/>
                </a:lnTo>
                <a:lnTo>
                  <a:pt x="124127" y="40347"/>
                </a:lnTo>
                <a:lnTo>
                  <a:pt x="121753" y="38309"/>
                </a:lnTo>
                <a:lnTo>
                  <a:pt x="119218" y="36952"/>
                </a:lnTo>
                <a:lnTo>
                  <a:pt x="116576" y="36046"/>
                </a:lnTo>
                <a:lnTo>
                  <a:pt x="114814" y="34490"/>
                </a:lnTo>
                <a:lnTo>
                  <a:pt x="113640" y="32500"/>
                </a:lnTo>
                <a:lnTo>
                  <a:pt x="111755" y="27014"/>
                </a:lnTo>
                <a:lnTo>
                  <a:pt x="111601" y="27516"/>
                </a:lnTo>
                <a:lnTo>
                  <a:pt x="111352" y="32626"/>
                </a:lnTo>
                <a:lnTo>
                  <a:pt x="111309" y="36299"/>
                </a:lnTo>
                <a:lnTo>
                  <a:pt x="111295" y="46073"/>
                </a:lnTo>
                <a:lnTo>
                  <a:pt x="112246" y="49747"/>
                </a:lnTo>
                <a:lnTo>
                  <a:pt x="113833" y="54102"/>
                </a:lnTo>
                <a:lnTo>
                  <a:pt x="115843" y="58910"/>
                </a:lnTo>
                <a:lnTo>
                  <a:pt x="117183" y="64020"/>
                </a:lnTo>
                <a:lnTo>
                  <a:pt x="118077" y="69332"/>
                </a:lnTo>
                <a:lnTo>
                  <a:pt x="118672" y="74778"/>
                </a:lnTo>
                <a:lnTo>
                  <a:pt x="120022" y="80314"/>
                </a:lnTo>
                <a:lnTo>
                  <a:pt x="121874" y="85909"/>
                </a:lnTo>
                <a:lnTo>
                  <a:pt x="124061" y="91545"/>
                </a:lnTo>
                <a:lnTo>
                  <a:pt x="125519" y="96254"/>
                </a:lnTo>
                <a:lnTo>
                  <a:pt x="126492" y="100346"/>
                </a:lnTo>
                <a:lnTo>
                  <a:pt x="127140" y="104027"/>
                </a:lnTo>
                <a:lnTo>
                  <a:pt x="128524" y="108386"/>
                </a:lnTo>
                <a:lnTo>
                  <a:pt x="130400" y="113196"/>
                </a:lnTo>
                <a:lnTo>
                  <a:pt x="132603" y="118309"/>
                </a:lnTo>
                <a:lnTo>
                  <a:pt x="135024" y="122669"/>
                </a:lnTo>
                <a:lnTo>
                  <a:pt x="137590" y="126529"/>
                </a:lnTo>
                <a:lnTo>
                  <a:pt x="140254" y="130054"/>
                </a:lnTo>
                <a:lnTo>
                  <a:pt x="142982" y="134310"/>
                </a:lnTo>
                <a:lnTo>
                  <a:pt x="145753" y="139052"/>
                </a:lnTo>
                <a:lnTo>
                  <a:pt x="148553" y="144118"/>
                </a:lnTo>
                <a:lnTo>
                  <a:pt x="151373" y="148448"/>
                </a:lnTo>
                <a:lnTo>
                  <a:pt x="154205" y="152287"/>
                </a:lnTo>
                <a:lnTo>
                  <a:pt x="157045" y="155799"/>
                </a:lnTo>
                <a:lnTo>
                  <a:pt x="159891" y="159093"/>
                </a:lnTo>
                <a:lnTo>
                  <a:pt x="162741" y="162241"/>
                </a:lnTo>
                <a:lnTo>
                  <a:pt x="165594" y="165293"/>
                </a:lnTo>
                <a:lnTo>
                  <a:pt x="168448" y="167327"/>
                </a:lnTo>
                <a:lnTo>
                  <a:pt x="174159" y="169587"/>
                </a:lnTo>
                <a:lnTo>
                  <a:pt x="185587" y="171038"/>
                </a:lnTo>
                <a:lnTo>
                  <a:pt x="199874" y="171348"/>
                </a:lnTo>
                <a:lnTo>
                  <a:pt x="202731" y="170412"/>
                </a:lnTo>
                <a:lnTo>
                  <a:pt x="208446" y="166831"/>
                </a:lnTo>
                <a:lnTo>
                  <a:pt x="214161" y="162064"/>
                </a:lnTo>
                <a:lnTo>
                  <a:pt x="217019" y="159460"/>
                </a:lnTo>
                <a:lnTo>
                  <a:pt x="219876" y="155818"/>
                </a:lnTo>
                <a:lnTo>
                  <a:pt x="222733" y="151486"/>
                </a:lnTo>
                <a:lnTo>
                  <a:pt x="225591" y="146692"/>
                </a:lnTo>
                <a:lnTo>
                  <a:pt x="228448" y="141592"/>
                </a:lnTo>
                <a:lnTo>
                  <a:pt x="234164" y="130844"/>
                </a:lnTo>
                <a:lnTo>
                  <a:pt x="236069" y="125311"/>
                </a:lnTo>
                <a:lnTo>
                  <a:pt x="237338" y="119718"/>
                </a:lnTo>
                <a:lnTo>
                  <a:pt x="238185" y="114084"/>
                </a:lnTo>
                <a:lnTo>
                  <a:pt x="239702" y="108423"/>
                </a:lnTo>
                <a:lnTo>
                  <a:pt x="241666" y="102744"/>
                </a:lnTo>
                <a:lnTo>
                  <a:pt x="243927" y="97053"/>
                </a:lnTo>
                <a:lnTo>
                  <a:pt x="246388" y="91354"/>
                </a:lnTo>
                <a:lnTo>
                  <a:pt x="251661" y="79941"/>
                </a:lnTo>
                <a:lnTo>
                  <a:pt x="253449" y="75184"/>
                </a:lnTo>
                <a:lnTo>
                  <a:pt x="254640" y="71059"/>
                </a:lnTo>
                <a:lnTo>
                  <a:pt x="255435" y="67357"/>
                </a:lnTo>
                <a:lnTo>
                  <a:pt x="256917" y="62984"/>
                </a:lnTo>
                <a:lnTo>
                  <a:pt x="258857" y="58164"/>
                </a:lnTo>
                <a:lnTo>
                  <a:pt x="261104" y="53045"/>
                </a:lnTo>
                <a:lnTo>
                  <a:pt x="263553" y="48680"/>
                </a:lnTo>
                <a:lnTo>
                  <a:pt x="266139" y="44818"/>
                </a:lnTo>
                <a:lnTo>
                  <a:pt x="272583" y="36326"/>
                </a:lnTo>
                <a:lnTo>
                  <a:pt x="273464" y="32625"/>
                </a:lnTo>
                <a:lnTo>
                  <a:pt x="274127" y="26070"/>
                </a:lnTo>
                <a:lnTo>
                  <a:pt x="278707" y="30335"/>
                </a:lnTo>
                <a:lnTo>
                  <a:pt x="281004" y="31635"/>
                </a:lnTo>
                <a:lnTo>
                  <a:pt x="286097" y="33080"/>
                </a:lnTo>
                <a:lnTo>
                  <a:pt x="288788" y="35370"/>
                </a:lnTo>
                <a:lnTo>
                  <a:pt x="291535" y="38802"/>
                </a:lnTo>
                <a:lnTo>
                  <a:pt x="294319" y="42995"/>
                </a:lnTo>
                <a:lnTo>
                  <a:pt x="297127" y="46742"/>
                </a:lnTo>
                <a:lnTo>
                  <a:pt x="299952" y="50194"/>
                </a:lnTo>
                <a:lnTo>
                  <a:pt x="302787" y="53447"/>
                </a:lnTo>
                <a:lnTo>
                  <a:pt x="305630" y="57521"/>
                </a:lnTo>
                <a:lnTo>
                  <a:pt x="308478" y="62141"/>
                </a:lnTo>
                <a:lnTo>
                  <a:pt x="311329" y="67127"/>
                </a:lnTo>
                <a:lnTo>
                  <a:pt x="317037" y="77746"/>
                </a:lnTo>
                <a:lnTo>
                  <a:pt x="319892" y="83245"/>
                </a:lnTo>
                <a:lnTo>
                  <a:pt x="321796" y="87864"/>
                </a:lnTo>
                <a:lnTo>
                  <a:pt x="323065" y="91895"/>
                </a:lnTo>
                <a:lnTo>
                  <a:pt x="323911" y="95535"/>
                </a:lnTo>
                <a:lnTo>
                  <a:pt x="324475" y="99867"/>
                </a:lnTo>
                <a:lnTo>
                  <a:pt x="324851" y="104660"/>
                </a:lnTo>
                <a:lnTo>
                  <a:pt x="325102" y="109760"/>
                </a:lnTo>
                <a:lnTo>
                  <a:pt x="326222" y="115065"/>
                </a:lnTo>
                <a:lnTo>
                  <a:pt x="327920" y="120507"/>
                </a:lnTo>
                <a:lnTo>
                  <a:pt x="330006" y="126040"/>
                </a:lnTo>
                <a:lnTo>
                  <a:pt x="330443" y="130681"/>
                </a:lnTo>
                <a:lnTo>
                  <a:pt x="329783" y="134727"/>
                </a:lnTo>
                <a:lnTo>
                  <a:pt x="328390" y="138378"/>
                </a:lnTo>
                <a:lnTo>
                  <a:pt x="327461" y="141764"/>
                </a:lnTo>
                <a:lnTo>
                  <a:pt x="326842" y="144973"/>
                </a:lnTo>
                <a:lnTo>
                  <a:pt x="326429" y="148066"/>
                </a:lnTo>
                <a:lnTo>
                  <a:pt x="326154" y="151080"/>
                </a:lnTo>
                <a:lnTo>
                  <a:pt x="325971" y="154042"/>
                </a:lnTo>
                <a:lnTo>
                  <a:pt x="325676" y="161089"/>
                </a:lnTo>
                <a:lnTo>
                  <a:pt x="326604" y="161667"/>
                </a:lnTo>
                <a:lnTo>
                  <a:pt x="332991" y="162671"/>
                </a:lnTo>
                <a:lnTo>
                  <a:pt x="329274" y="162778"/>
                </a:lnTo>
                <a:lnTo>
                  <a:pt x="328050" y="161841"/>
                </a:lnTo>
                <a:lnTo>
                  <a:pt x="327235" y="160263"/>
                </a:lnTo>
                <a:lnTo>
                  <a:pt x="326328" y="155970"/>
                </a:lnTo>
                <a:lnTo>
                  <a:pt x="325926" y="150887"/>
                </a:lnTo>
                <a:lnTo>
                  <a:pt x="324866" y="148198"/>
                </a:lnTo>
                <a:lnTo>
                  <a:pt x="323207" y="145453"/>
                </a:lnTo>
                <a:lnTo>
                  <a:pt x="321148" y="142671"/>
                </a:lnTo>
                <a:lnTo>
                  <a:pt x="319776" y="139863"/>
                </a:lnTo>
                <a:lnTo>
                  <a:pt x="318861" y="137039"/>
                </a:lnTo>
                <a:lnTo>
                  <a:pt x="318251" y="134204"/>
                </a:lnTo>
                <a:lnTo>
                  <a:pt x="316892" y="131361"/>
                </a:lnTo>
                <a:lnTo>
                  <a:pt x="315033" y="128513"/>
                </a:lnTo>
                <a:lnTo>
                  <a:pt x="312842" y="125662"/>
                </a:lnTo>
                <a:lnTo>
                  <a:pt x="311381" y="121857"/>
                </a:lnTo>
                <a:lnTo>
                  <a:pt x="310407" y="117415"/>
                </a:lnTo>
                <a:lnTo>
                  <a:pt x="309757" y="112548"/>
                </a:lnTo>
                <a:lnTo>
                  <a:pt x="310277" y="108352"/>
                </a:lnTo>
                <a:lnTo>
                  <a:pt x="311576" y="104601"/>
                </a:lnTo>
                <a:lnTo>
                  <a:pt x="313394" y="101148"/>
                </a:lnTo>
                <a:lnTo>
                  <a:pt x="314606" y="96942"/>
                </a:lnTo>
                <a:lnTo>
                  <a:pt x="315415" y="92232"/>
                </a:lnTo>
                <a:lnTo>
                  <a:pt x="315953" y="87188"/>
                </a:lnTo>
                <a:lnTo>
                  <a:pt x="317265" y="82872"/>
                </a:lnTo>
                <a:lnTo>
                  <a:pt x="319092" y="79042"/>
                </a:lnTo>
                <a:lnTo>
                  <a:pt x="321263" y="75537"/>
                </a:lnTo>
                <a:lnTo>
                  <a:pt x="323662" y="72247"/>
                </a:lnTo>
                <a:lnTo>
                  <a:pt x="326214" y="69102"/>
                </a:lnTo>
                <a:lnTo>
                  <a:pt x="328868" y="66052"/>
                </a:lnTo>
                <a:lnTo>
                  <a:pt x="331590" y="63067"/>
                </a:lnTo>
                <a:lnTo>
                  <a:pt x="337154" y="57209"/>
                </a:lnTo>
                <a:lnTo>
                  <a:pt x="340924" y="55266"/>
                </a:lnTo>
                <a:lnTo>
                  <a:pt x="350193" y="53108"/>
                </a:lnTo>
                <a:lnTo>
                  <a:pt x="375525" y="51532"/>
                </a:lnTo>
                <a:lnTo>
                  <a:pt x="387173" y="51426"/>
                </a:lnTo>
                <a:lnTo>
                  <a:pt x="390463" y="52363"/>
                </a:lnTo>
                <a:lnTo>
                  <a:pt x="396657" y="55945"/>
                </a:lnTo>
                <a:lnTo>
                  <a:pt x="405125" y="60712"/>
                </a:lnTo>
                <a:lnTo>
                  <a:pt x="414286" y="66005"/>
                </a:lnTo>
                <a:lnTo>
                  <a:pt x="418063" y="68750"/>
                </a:lnTo>
                <a:lnTo>
                  <a:pt x="421533" y="71533"/>
                </a:lnTo>
                <a:lnTo>
                  <a:pt x="424799" y="75293"/>
                </a:lnTo>
                <a:lnTo>
                  <a:pt x="427929" y="79705"/>
                </a:lnTo>
                <a:lnTo>
                  <a:pt x="430968" y="84551"/>
                </a:lnTo>
                <a:lnTo>
                  <a:pt x="433946" y="88734"/>
                </a:lnTo>
                <a:lnTo>
                  <a:pt x="436885" y="92475"/>
                </a:lnTo>
                <a:lnTo>
                  <a:pt x="439796" y="95922"/>
                </a:lnTo>
                <a:lnTo>
                  <a:pt x="442689" y="99172"/>
                </a:lnTo>
                <a:lnTo>
                  <a:pt x="448444" y="105324"/>
                </a:lnTo>
                <a:lnTo>
                  <a:pt x="450360" y="108298"/>
                </a:lnTo>
                <a:lnTo>
                  <a:pt x="451637" y="111233"/>
                </a:lnTo>
                <a:lnTo>
                  <a:pt x="452488" y="114142"/>
                </a:lnTo>
                <a:lnTo>
                  <a:pt x="453056" y="117034"/>
                </a:lnTo>
                <a:lnTo>
                  <a:pt x="453434" y="119915"/>
                </a:lnTo>
                <a:lnTo>
                  <a:pt x="453687" y="122787"/>
                </a:lnTo>
                <a:lnTo>
                  <a:pt x="453855" y="125655"/>
                </a:lnTo>
                <a:lnTo>
                  <a:pt x="454042" y="131382"/>
                </a:lnTo>
                <a:lnTo>
                  <a:pt x="455044" y="133290"/>
                </a:lnTo>
                <a:lnTo>
                  <a:pt x="456665" y="134562"/>
                </a:lnTo>
                <a:lnTo>
                  <a:pt x="461559" y="136603"/>
                </a:lnTo>
                <a:lnTo>
                  <a:pt x="461008" y="136771"/>
                </a:lnTo>
                <a:lnTo>
                  <a:pt x="457856" y="136957"/>
                </a:lnTo>
                <a:lnTo>
                  <a:pt x="456634" y="136054"/>
                </a:lnTo>
                <a:lnTo>
                  <a:pt x="455820" y="134499"/>
                </a:lnTo>
                <a:lnTo>
                  <a:pt x="454915" y="130232"/>
                </a:lnTo>
                <a:lnTo>
                  <a:pt x="454513" y="125161"/>
                </a:lnTo>
                <a:lnTo>
                  <a:pt x="454334" y="119732"/>
                </a:lnTo>
                <a:lnTo>
                  <a:pt x="454210" y="105643"/>
                </a:lnTo>
                <a:lnTo>
                  <a:pt x="454194" y="86831"/>
                </a:lnTo>
                <a:lnTo>
                  <a:pt x="455145" y="81681"/>
                </a:lnTo>
                <a:lnTo>
                  <a:pt x="456732" y="76344"/>
                </a:lnTo>
                <a:lnTo>
                  <a:pt x="458743" y="70880"/>
                </a:lnTo>
                <a:lnTo>
                  <a:pt x="461036" y="65333"/>
                </a:lnTo>
                <a:lnTo>
                  <a:pt x="463516" y="59729"/>
                </a:lnTo>
                <a:lnTo>
                  <a:pt x="468813" y="48424"/>
                </a:lnTo>
                <a:lnTo>
                  <a:pt x="474342" y="37049"/>
                </a:lnTo>
                <a:lnTo>
                  <a:pt x="477150" y="32301"/>
                </a:lnTo>
                <a:lnTo>
                  <a:pt x="479975" y="28183"/>
                </a:lnTo>
                <a:lnTo>
                  <a:pt x="482810" y="24486"/>
                </a:lnTo>
                <a:lnTo>
                  <a:pt x="485653" y="21068"/>
                </a:lnTo>
                <a:lnTo>
                  <a:pt x="488501" y="17837"/>
                </a:lnTo>
                <a:lnTo>
                  <a:pt x="491352" y="14731"/>
                </a:lnTo>
                <a:lnTo>
                  <a:pt x="495157" y="11707"/>
                </a:lnTo>
                <a:lnTo>
                  <a:pt x="499600" y="8739"/>
                </a:lnTo>
                <a:lnTo>
                  <a:pt x="508663" y="3854"/>
                </a:lnTo>
                <a:lnTo>
                  <a:pt x="515865" y="1683"/>
                </a:lnTo>
                <a:lnTo>
                  <a:pt x="531187" y="174"/>
                </a:lnTo>
                <a:lnTo>
                  <a:pt x="534096" y="98"/>
                </a:lnTo>
                <a:lnTo>
                  <a:pt x="536989" y="1000"/>
                </a:lnTo>
                <a:lnTo>
                  <a:pt x="542742" y="4542"/>
                </a:lnTo>
                <a:lnTo>
                  <a:pt x="548475" y="9291"/>
                </a:lnTo>
                <a:lnTo>
                  <a:pt x="554197" y="14576"/>
                </a:lnTo>
                <a:lnTo>
                  <a:pt x="559916" y="20101"/>
                </a:lnTo>
                <a:lnTo>
                  <a:pt x="561822" y="22907"/>
                </a:lnTo>
                <a:lnTo>
                  <a:pt x="563092" y="25731"/>
                </a:lnTo>
                <a:lnTo>
                  <a:pt x="563939" y="28566"/>
                </a:lnTo>
                <a:lnTo>
                  <a:pt x="565457" y="32361"/>
                </a:lnTo>
                <a:lnTo>
                  <a:pt x="567421" y="36796"/>
                </a:lnTo>
                <a:lnTo>
                  <a:pt x="569682" y="41657"/>
                </a:lnTo>
                <a:lnTo>
                  <a:pt x="571190" y="45851"/>
                </a:lnTo>
                <a:lnTo>
                  <a:pt x="572195" y="49599"/>
                </a:lnTo>
                <a:lnTo>
                  <a:pt x="572866" y="53050"/>
                </a:lnTo>
                <a:lnTo>
                  <a:pt x="573312" y="57256"/>
                </a:lnTo>
                <a:lnTo>
                  <a:pt x="573610" y="61965"/>
                </a:lnTo>
                <a:lnTo>
                  <a:pt x="573809" y="67009"/>
                </a:lnTo>
                <a:lnTo>
                  <a:pt x="574894" y="71325"/>
                </a:lnTo>
                <a:lnTo>
                  <a:pt x="576569" y="75154"/>
                </a:lnTo>
                <a:lnTo>
                  <a:pt x="578639" y="78660"/>
                </a:lnTo>
                <a:lnTo>
                  <a:pt x="580971" y="82902"/>
                </a:lnTo>
                <a:lnTo>
                  <a:pt x="589796" y="99817"/>
                </a:lnTo>
                <a:lnTo>
                  <a:pt x="595740" y="104023"/>
                </a:lnTo>
                <a:lnTo>
                  <a:pt x="603779" y="108115"/>
                </a:lnTo>
                <a:lnTo>
                  <a:pt x="619241" y="113281"/>
                </a:lnTo>
                <a:lnTo>
                  <a:pt x="629464" y="116992"/>
                </a:lnTo>
                <a:lnTo>
                  <a:pt x="651549" y="119374"/>
                </a:lnTo>
                <a:lnTo>
                  <a:pt x="674256" y="119845"/>
                </a:lnTo>
                <a:lnTo>
                  <a:pt x="685665" y="117369"/>
                </a:lnTo>
                <a:lnTo>
                  <a:pt x="696133" y="113094"/>
                </a:lnTo>
                <a:lnTo>
                  <a:pt x="703961" y="108019"/>
                </a:lnTo>
                <a:lnTo>
                  <a:pt x="709287" y="105332"/>
                </a:lnTo>
                <a:lnTo>
                  <a:pt x="715695" y="102588"/>
                </a:lnTo>
                <a:lnTo>
                  <a:pt x="722825" y="99806"/>
                </a:lnTo>
                <a:lnTo>
                  <a:pt x="728530" y="96999"/>
                </a:lnTo>
                <a:lnTo>
                  <a:pt x="733286" y="94176"/>
                </a:lnTo>
                <a:lnTo>
                  <a:pt x="737409" y="91341"/>
                </a:lnTo>
                <a:lnTo>
                  <a:pt x="742063" y="88498"/>
                </a:lnTo>
                <a:lnTo>
                  <a:pt x="747071" y="85651"/>
                </a:lnTo>
                <a:lnTo>
                  <a:pt x="752314" y="82800"/>
                </a:lnTo>
                <a:lnTo>
                  <a:pt x="758667" y="78994"/>
                </a:lnTo>
                <a:lnTo>
                  <a:pt x="773346" y="69686"/>
                </a:lnTo>
                <a:lnTo>
                  <a:pt x="779356" y="65489"/>
                </a:lnTo>
                <a:lnTo>
                  <a:pt x="784315" y="61739"/>
                </a:lnTo>
                <a:lnTo>
                  <a:pt x="788574" y="58286"/>
                </a:lnTo>
                <a:lnTo>
                  <a:pt x="792365" y="54079"/>
                </a:lnTo>
                <a:lnTo>
                  <a:pt x="795846" y="49370"/>
                </a:lnTo>
                <a:lnTo>
                  <a:pt x="799118" y="44325"/>
                </a:lnTo>
                <a:lnTo>
                  <a:pt x="802252" y="40009"/>
                </a:lnTo>
                <a:lnTo>
                  <a:pt x="805295" y="36180"/>
                </a:lnTo>
                <a:lnTo>
                  <a:pt x="808275" y="32674"/>
                </a:lnTo>
                <a:lnTo>
                  <a:pt x="810262" y="28432"/>
                </a:lnTo>
                <a:lnTo>
                  <a:pt x="811587" y="23699"/>
                </a:lnTo>
                <a:lnTo>
                  <a:pt x="812470" y="18639"/>
                </a:lnTo>
                <a:lnTo>
                  <a:pt x="812106" y="14313"/>
                </a:lnTo>
                <a:lnTo>
                  <a:pt x="810911" y="10476"/>
                </a:lnTo>
                <a:lnTo>
                  <a:pt x="806700" y="2026"/>
                </a:lnTo>
                <a:lnTo>
                  <a:pt x="804450" y="1332"/>
                </a:lnTo>
                <a:lnTo>
                  <a:pt x="777753" y="27"/>
                </a:lnTo>
                <a:lnTo>
                  <a:pt x="772769" y="0"/>
                </a:lnTo>
                <a:lnTo>
                  <a:pt x="762151" y="2510"/>
                </a:lnTo>
                <a:lnTo>
                  <a:pt x="752035" y="6800"/>
                </a:lnTo>
                <a:lnTo>
                  <a:pt x="740032" y="14571"/>
                </a:lnTo>
                <a:lnTo>
                  <a:pt x="735239" y="17316"/>
                </a:lnTo>
                <a:lnTo>
                  <a:pt x="730139" y="20098"/>
                </a:lnTo>
                <a:lnTo>
                  <a:pt x="725786" y="22906"/>
                </a:lnTo>
                <a:lnTo>
                  <a:pt x="721932" y="25730"/>
                </a:lnTo>
                <a:lnTo>
                  <a:pt x="718410" y="28565"/>
                </a:lnTo>
                <a:lnTo>
                  <a:pt x="715110" y="32360"/>
                </a:lnTo>
                <a:lnTo>
                  <a:pt x="711957" y="36795"/>
                </a:lnTo>
                <a:lnTo>
                  <a:pt x="708902" y="41657"/>
                </a:lnTo>
                <a:lnTo>
                  <a:pt x="706866" y="46803"/>
                </a:lnTo>
                <a:lnTo>
                  <a:pt x="705508" y="52139"/>
                </a:lnTo>
                <a:lnTo>
                  <a:pt x="704603" y="57601"/>
                </a:lnTo>
                <a:lnTo>
                  <a:pt x="704000" y="63147"/>
                </a:lnTo>
                <a:lnTo>
                  <a:pt x="703598" y="68750"/>
                </a:lnTo>
                <a:lnTo>
                  <a:pt x="703151" y="79103"/>
                </a:lnTo>
                <a:lnTo>
                  <a:pt x="702953" y="86879"/>
                </a:lnTo>
                <a:lnTo>
                  <a:pt x="702807" y="112909"/>
                </a:lnTo>
                <a:lnTo>
                  <a:pt x="703755" y="117165"/>
                </a:lnTo>
                <a:lnTo>
                  <a:pt x="705340" y="121907"/>
                </a:lnTo>
                <a:lnTo>
                  <a:pt x="707348" y="126973"/>
                </a:lnTo>
                <a:lnTo>
                  <a:pt x="709640" y="130350"/>
                </a:lnTo>
                <a:lnTo>
                  <a:pt x="712120" y="132602"/>
                </a:lnTo>
                <a:lnTo>
                  <a:pt x="718369" y="136057"/>
                </a:lnTo>
                <a:lnTo>
                  <a:pt x="727496" y="140767"/>
                </a:lnTo>
                <a:lnTo>
                  <a:pt x="735362" y="143495"/>
                </a:lnTo>
                <a:lnTo>
                  <a:pt x="743938" y="144708"/>
                </a:lnTo>
                <a:lnTo>
                  <a:pt x="770188" y="145486"/>
                </a:lnTo>
                <a:lnTo>
                  <a:pt x="818690" y="145667"/>
                </a:lnTo>
                <a:lnTo>
                  <a:pt x="830821" y="143133"/>
                </a:lnTo>
                <a:lnTo>
                  <a:pt x="842562" y="139784"/>
                </a:lnTo>
                <a:lnTo>
                  <a:pt x="865671" y="1371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2"/>
          <p:cNvSpPr/>
          <p:nvPr/>
        </p:nvSpPr>
        <p:spPr>
          <a:xfrm>
            <a:off x="3457928" y="1363027"/>
            <a:ext cx="771141" cy="402794"/>
          </a:xfrm>
          <a:custGeom>
            <a:avLst/>
            <a:gdLst/>
            <a:ahLst/>
            <a:cxnLst/>
            <a:rect l="0" t="0" r="0" b="0"/>
            <a:pathLst>
              <a:path w="771141" h="402794">
                <a:moveTo>
                  <a:pt x="8219" y="351473"/>
                </a:moveTo>
                <a:lnTo>
                  <a:pt x="0" y="351473"/>
                </a:lnTo>
                <a:lnTo>
                  <a:pt x="7058" y="351473"/>
                </a:lnTo>
                <a:lnTo>
                  <a:pt x="15498" y="358853"/>
                </a:lnTo>
                <a:lnTo>
                  <a:pt x="30224" y="360762"/>
                </a:lnTo>
                <a:lnTo>
                  <a:pt x="45960" y="365867"/>
                </a:lnTo>
                <a:lnTo>
                  <a:pt x="68343" y="368074"/>
                </a:lnTo>
                <a:lnTo>
                  <a:pt x="80661" y="369329"/>
                </a:lnTo>
                <a:lnTo>
                  <a:pt x="103661" y="374437"/>
                </a:lnTo>
                <a:lnTo>
                  <a:pt x="120170" y="375967"/>
                </a:lnTo>
                <a:lnTo>
                  <a:pt x="139573" y="379186"/>
                </a:lnTo>
                <a:lnTo>
                  <a:pt x="159943" y="382840"/>
                </a:lnTo>
                <a:lnTo>
                  <a:pt x="178522" y="384464"/>
                </a:lnTo>
                <a:lnTo>
                  <a:pt x="198844" y="387725"/>
                </a:lnTo>
                <a:lnTo>
                  <a:pt x="221529" y="391397"/>
                </a:lnTo>
                <a:lnTo>
                  <a:pt x="234245" y="392377"/>
                </a:lnTo>
                <a:lnTo>
                  <a:pt x="247486" y="393029"/>
                </a:lnTo>
                <a:lnTo>
                  <a:pt x="269817" y="396295"/>
                </a:lnTo>
                <a:lnTo>
                  <a:pt x="291173" y="399969"/>
                </a:lnTo>
                <a:lnTo>
                  <a:pt x="303535" y="400948"/>
                </a:lnTo>
                <a:lnTo>
                  <a:pt x="316538" y="401601"/>
                </a:lnTo>
                <a:lnTo>
                  <a:pt x="341147" y="402327"/>
                </a:lnTo>
                <a:lnTo>
                  <a:pt x="387990" y="402793"/>
                </a:lnTo>
                <a:lnTo>
                  <a:pt x="411004" y="400317"/>
                </a:lnTo>
                <a:lnTo>
                  <a:pt x="433932" y="396994"/>
                </a:lnTo>
                <a:lnTo>
                  <a:pt x="456822" y="395517"/>
                </a:lnTo>
                <a:lnTo>
                  <a:pt x="477156" y="392320"/>
                </a:lnTo>
                <a:lnTo>
                  <a:pt x="495718" y="387725"/>
                </a:lnTo>
                <a:lnTo>
                  <a:pt x="513493" y="382507"/>
                </a:lnTo>
                <a:lnTo>
                  <a:pt x="539565" y="374215"/>
                </a:lnTo>
                <a:lnTo>
                  <a:pt x="556792" y="366025"/>
                </a:lnTo>
                <a:lnTo>
                  <a:pt x="573975" y="356035"/>
                </a:lnTo>
                <a:lnTo>
                  <a:pt x="591136" y="345246"/>
                </a:lnTo>
                <a:lnTo>
                  <a:pt x="605749" y="334100"/>
                </a:lnTo>
                <a:lnTo>
                  <a:pt x="618592" y="322797"/>
                </a:lnTo>
                <a:lnTo>
                  <a:pt x="630651" y="311423"/>
                </a:lnTo>
                <a:lnTo>
                  <a:pt x="672781" y="269793"/>
                </a:lnTo>
                <a:lnTo>
                  <a:pt x="678908" y="262729"/>
                </a:lnTo>
                <a:lnTo>
                  <a:pt x="684898" y="255163"/>
                </a:lnTo>
                <a:lnTo>
                  <a:pt x="690795" y="247261"/>
                </a:lnTo>
                <a:lnTo>
                  <a:pt x="695680" y="239136"/>
                </a:lnTo>
                <a:lnTo>
                  <a:pt x="699889" y="230861"/>
                </a:lnTo>
                <a:lnTo>
                  <a:pt x="703647" y="222488"/>
                </a:lnTo>
                <a:lnTo>
                  <a:pt x="707105" y="214048"/>
                </a:lnTo>
                <a:lnTo>
                  <a:pt x="710364" y="205563"/>
                </a:lnTo>
                <a:lnTo>
                  <a:pt x="713487" y="197050"/>
                </a:lnTo>
                <a:lnTo>
                  <a:pt x="717476" y="189469"/>
                </a:lnTo>
                <a:lnTo>
                  <a:pt x="722039" y="182510"/>
                </a:lnTo>
                <a:lnTo>
                  <a:pt x="726987" y="175966"/>
                </a:lnTo>
                <a:lnTo>
                  <a:pt x="731238" y="168746"/>
                </a:lnTo>
                <a:lnTo>
                  <a:pt x="735024" y="161075"/>
                </a:lnTo>
                <a:lnTo>
                  <a:pt x="738501" y="153103"/>
                </a:lnTo>
                <a:lnTo>
                  <a:pt x="740818" y="145884"/>
                </a:lnTo>
                <a:lnTo>
                  <a:pt x="742364" y="139166"/>
                </a:lnTo>
                <a:lnTo>
                  <a:pt x="743393" y="132782"/>
                </a:lnTo>
                <a:lnTo>
                  <a:pt x="745033" y="125669"/>
                </a:lnTo>
                <a:lnTo>
                  <a:pt x="747078" y="118069"/>
                </a:lnTo>
                <a:lnTo>
                  <a:pt x="749395" y="110145"/>
                </a:lnTo>
                <a:lnTo>
                  <a:pt x="751891" y="102958"/>
                </a:lnTo>
                <a:lnTo>
                  <a:pt x="754508" y="96261"/>
                </a:lnTo>
                <a:lnTo>
                  <a:pt x="759003" y="83740"/>
                </a:lnTo>
                <a:lnTo>
                  <a:pt x="761000" y="71825"/>
                </a:lnTo>
                <a:lnTo>
                  <a:pt x="761888" y="62720"/>
                </a:lnTo>
                <a:lnTo>
                  <a:pt x="762283" y="54546"/>
                </a:lnTo>
                <a:lnTo>
                  <a:pt x="762459" y="44562"/>
                </a:lnTo>
                <a:lnTo>
                  <a:pt x="763458" y="40186"/>
                </a:lnTo>
                <a:lnTo>
                  <a:pt x="769968" y="27811"/>
                </a:lnTo>
                <a:lnTo>
                  <a:pt x="770636" y="24108"/>
                </a:lnTo>
                <a:lnTo>
                  <a:pt x="771140" y="13002"/>
                </a:lnTo>
                <a:lnTo>
                  <a:pt x="770198" y="10573"/>
                </a:lnTo>
                <a:lnTo>
                  <a:pt x="76259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3"/>
          <p:cNvSpPr/>
          <p:nvPr/>
        </p:nvSpPr>
        <p:spPr>
          <a:xfrm>
            <a:off x="4100513" y="1277454"/>
            <a:ext cx="300038" cy="145568"/>
          </a:xfrm>
          <a:custGeom>
            <a:avLst/>
            <a:gdLst/>
            <a:ahLst/>
            <a:cxnLst/>
            <a:rect l="0" t="0" r="0" b="0"/>
            <a:pathLst>
              <a:path w="300038" h="145568">
                <a:moveTo>
                  <a:pt x="85724" y="34138"/>
                </a:moveTo>
                <a:lnTo>
                  <a:pt x="77182" y="34138"/>
                </a:lnTo>
                <a:lnTo>
                  <a:pt x="77161" y="38689"/>
                </a:lnTo>
                <a:lnTo>
                  <a:pt x="76205" y="40982"/>
                </a:lnTo>
                <a:lnTo>
                  <a:pt x="74616" y="43463"/>
                </a:lnTo>
                <a:lnTo>
                  <a:pt x="72603" y="46070"/>
                </a:lnTo>
                <a:lnTo>
                  <a:pt x="71262" y="48760"/>
                </a:lnTo>
                <a:lnTo>
                  <a:pt x="70368" y="51506"/>
                </a:lnTo>
                <a:lnTo>
                  <a:pt x="69771" y="54289"/>
                </a:lnTo>
                <a:lnTo>
                  <a:pt x="68422" y="58050"/>
                </a:lnTo>
                <a:lnTo>
                  <a:pt x="66569" y="62462"/>
                </a:lnTo>
                <a:lnTo>
                  <a:pt x="64382" y="67308"/>
                </a:lnTo>
                <a:lnTo>
                  <a:pt x="61971" y="71491"/>
                </a:lnTo>
                <a:lnTo>
                  <a:pt x="59411" y="75233"/>
                </a:lnTo>
                <a:lnTo>
                  <a:pt x="56752" y="78680"/>
                </a:lnTo>
                <a:lnTo>
                  <a:pt x="54027" y="82882"/>
                </a:lnTo>
                <a:lnTo>
                  <a:pt x="51257" y="87589"/>
                </a:lnTo>
                <a:lnTo>
                  <a:pt x="48459" y="92632"/>
                </a:lnTo>
                <a:lnTo>
                  <a:pt x="42809" y="103315"/>
                </a:lnTo>
                <a:lnTo>
                  <a:pt x="39969" y="108831"/>
                </a:lnTo>
                <a:lnTo>
                  <a:pt x="37123" y="113461"/>
                </a:lnTo>
                <a:lnTo>
                  <a:pt x="34274" y="117500"/>
                </a:lnTo>
                <a:lnTo>
                  <a:pt x="31421" y="121145"/>
                </a:lnTo>
                <a:lnTo>
                  <a:pt x="28567" y="124528"/>
                </a:lnTo>
                <a:lnTo>
                  <a:pt x="25712" y="127735"/>
                </a:lnTo>
                <a:lnTo>
                  <a:pt x="19999" y="133839"/>
                </a:lnTo>
                <a:lnTo>
                  <a:pt x="14286" y="139727"/>
                </a:lnTo>
                <a:lnTo>
                  <a:pt x="11428" y="141678"/>
                </a:lnTo>
                <a:lnTo>
                  <a:pt x="2539" y="144810"/>
                </a:lnTo>
                <a:lnTo>
                  <a:pt x="43" y="145567"/>
                </a:lnTo>
                <a:lnTo>
                  <a:pt x="3" y="138199"/>
                </a:lnTo>
                <a:lnTo>
                  <a:pt x="0" y="132810"/>
                </a:lnTo>
                <a:lnTo>
                  <a:pt x="952" y="129447"/>
                </a:lnTo>
                <a:lnTo>
                  <a:pt x="2540" y="125300"/>
                </a:lnTo>
                <a:lnTo>
                  <a:pt x="4551" y="120630"/>
                </a:lnTo>
                <a:lnTo>
                  <a:pt x="6843" y="116564"/>
                </a:lnTo>
                <a:lnTo>
                  <a:pt x="9324" y="112901"/>
                </a:lnTo>
                <a:lnTo>
                  <a:pt x="11931" y="109507"/>
                </a:lnTo>
                <a:lnTo>
                  <a:pt x="14621" y="105339"/>
                </a:lnTo>
                <a:lnTo>
                  <a:pt x="17367" y="100655"/>
                </a:lnTo>
                <a:lnTo>
                  <a:pt x="20150" y="95628"/>
                </a:lnTo>
                <a:lnTo>
                  <a:pt x="22006" y="90371"/>
                </a:lnTo>
                <a:lnTo>
                  <a:pt x="23243" y="84962"/>
                </a:lnTo>
                <a:lnTo>
                  <a:pt x="24067" y="79451"/>
                </a:lnTo>
                <a:lnTo>
                  <a:pt x="25570" y="73871"/>
                </a:lnTo>
                <a:lnTo>
                  <a:pt x="27524" y="68247"/>
                </a:lnTo>
                <a:lnTo>
                  <a:pt x="29779" y="62592"/>
                </a:lnTo>
                <a:lnTo>
                  <a:pt x="32235" y="57870"/>
                </a:lnTo>
                <a:lnTo>
                  <a:pt x="34824" y="53769"/>
                </a:lnTo>
                <a:lnTo>
                  <a:pt x="37503" y="50083"/>
                </a:lnTo>
                <a:lnTo>
                  <a:pt x="41195" y="45721"/>
                </a:lnTo>
                <a:lnTo>
                  <a:pt x="45560" y="40907"/>
                </a:lnTo>
                <a:lnTo>
                  <a:pt x="58266" y="27571"/>
                </a:lnTo>
                <a:lnTo>
                  <a:pt x="79907" y="5680"/>
                </a:lnTo>
                <a:lnTo>
                  <a:pt x="82799" y="3736"/>
                </a:lnTo>
                <a:lnTo>
                  <a:pt x="88551" y="1576"/>
                </a:lnTo>
                <a:lnTo>
                  <a:pt x="97145" y="360"/>
                </a:lnTo>
                <a:lnTo>
                  <a:pt x="105724" y="0"/>
                </a:lnTo>
                <a:lnTo>
                  <a:pt x="113980" y="2456"/>
                </a:lnTo>
                <a:lnTo>
                  <a:pt x="125701" y="7242"/>
                </a:lnTo>
                <a:lnTo>
                  <a:pt x="132384" y="10437"/>
                </a:lnTo>
                <a:lnTo>
                  <a:pt x="136834" y="12622"/>
                </a:lnTo>
                <a:lnTo>
                  <a:pt x="140752" y="15032"/>
                </a:lnTo>
                <a:lnTo>
                  <a:pt x="144317" y="17590"/>
                </a:lnTo>
                <a:lnTo>
                  <a:pt x="147646" y="20249"/>
                </a:lnTo>
                <a:lnTo>
                  <a:pt x="151770" y="23926"/>
                </a:lnTo>
                <a:lnTo>
                  <a:pt x="161433" y="33092"/>
                </a:lnTo>
                <a:lnTo>
                  <a:pt x="166677" y="37251"/>
                </a:lnTo>
                <a:lnTo>
                  <a:pt x="172077" y="40976"/>
                </a:lnTo>
                <a:lnTo>
                  <a:pt x="177583" y="44411"/>
                </a:lnTo>
                <a:lnTo>
                  <a:pt x="186240" y="48229"/>
                </a:lnTo>
                <a:lnTo>
                  <a:pt x="194215" y="50878"/>
                </a:lnTo>
                <a:lnTo>
                  <a:pt x="199009" y="52918"/>
                </a:lnTo>
                <a:lnTo>
                  <a:pt x="209416" y="57725"/>
                </a:lnTo>
                <a:lnTo>
                  <a:pt x="220390" y="63036"/>
                </a:lnTo>
                <a:lnTo>
                  <a:pt x="225984" y="64833"/>
                </a:lnTo>
                <a:lnTo>
                  <a:pt x="231618" y="66032"/>
                </a:lnTo>
                <a:lnTo>
                  <a:pt x="237279" y="66830"/>
                </a:lnTo>
                <a:lnTo>
                  <a:pt x="242959" y="67363"/>
                </a:lnTo>
                <a:lnTo>
                  <a:pt x="248650" y="67718"/>
                </a:lnTo>
                <a:lnTo>
                  <a:pt x="254349" y="67955"/>
                </a:lnTo>
                <a:lnTo>
                  <a:pt x="259101" y="69065"/>
                </a:lnTo>
                <a:lnTo>
                  <a:pt x="270339" y="74226"/>
                </a:lnTo>
                <a:lnTo>
                  <a:pt x="279701" y="76178"/>
                </a:lnTo>
                <a:lnTo>
                  <a:pt x="285601" y="76635"/>
                </a:lnTo>
                <a:lnTo>
                  <a:pt x="288508" y="77709"/>
                </a:lnTo>
                <a:lnTo>
                  <a:pt x="291399" y="79378"/>
                </a:lnTo>
                <a:lnTo>
                  <a:pt x="300037" y="85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4"/>
          <p:cNvSpPr/>
          <p:nvPr/>
        </p:nvSpPr>
        <p:spPr>
          <a:xfrm>
            <a:off x="313014" y="2443709"/>
            <a:ext cx="178476" cy="273774"/>
          </a:xfrm>
          <a:custGeom>
            <a:avLst/>
            <a:gdLst/>
            <a:ahLst/>
            <a:cxnLst/>
            <a:rect l="0" t="0" r="0" b="0"/>
            <a:pathLst>
              <a:path w="178476" h="273774">
                <a:moveTo>
                  <a:pt x="7025" y="42316"/>
                </a:moveTo>
                <a:lnTo>
                  <a:pt x="7025" y="75486"/>
                </a:lnTo>
                <a:lnTo>
                  <a:pt x="7978" y="81574"/>
                </a:lnTo>
                <a:lnTo>
                  <a:pt x="9565" y="88490"/>
                </a:lnTo>
                <a:lnTo>
                  <a:pt x="11576" y="95959"/>
                </a:lnTo>
                <a:lnTo>
                  <a:pt x="12917" y="102843"/>
                </a:lnTo>
                <a:lnTo>
                  <a:pt x="13810" y="109337"/>
                </a:lnTo>
                <a:lnTo>
                  <a:pt x="14406" y="115572"/>
                </a:lnTo>
                <a:lnTo>
                  <a:pt x="14804" y="122585"/>
                </a:lnTo>
                <a:lnTo>
                  <a:pt x="15245" y="137999"/>
                </a:lnTo>
                <a:lnTo>
                  <a:pt x="16315" y="145157"/>
                </a:lnTo>
                <a:lnTo>
                  <a:pt x="17981" y="151834"/>
                </a:lnTo>
                <a:lnTo>
                  <a:pt x="20044" y="158190"/>
                </a:lnTo>
                <a:lnTo>
                  <a:pt x="21420" y="165285"/>
                </a:lnTo>
                <a:lnTo>
                  <a:pt x="22336" y="172873"/>
                </a:lnTo>
                <a:lnTo>
                  <a:pt x="22948" y="180789"/>
                </a:lnTo>
                <a:lnTo>
                  <a:pt x="23355" y="187971"/>
                </a:lnTo>
                <a:lnTo>
                  <a:pt x="23808" y="201031"/>
                </a:lnTo>
                <a:lnTo>
                  <a:pt x="24063" y="214543"/>
                </a:lnTo>
                <a:lnTo>
                  <a:pt x="23146" y="219047"/>
                </a:lnTo>
                <a:lnTo>
                  <a:pt x="21583" y="223954"/>
                </a:lnTo>
                <a:lnTo>
                  <a:pt x="19588" y="229130"/>
                </a:lnTo>
                <a:lnTo>
                  <a:pt x="17371" y="237422"/>
                </a:lnTo>
                <a:lnTo>
                  <a:pt x="16386" y="244282"/>
                </a:lnTo>
                <a:lnTo>
                  <a:pt x="15831" y="252547"/>
                </a:lnTo>
                <a:lnTo>
                  <a:pt x="15702" y="254814"/>
                </a:lnTo>
                <a:lnTo>
                  <a:pt x="16620" y="255419"/>
                </a:lnTo>
                <a:lnTo>
                  <a:pt x="20180" y="256091"/>
                </a:lnTo>
                <a:lnTo>
                  <a:pt x="21510" y="255317"/>
                </a:lnTo>
                <a:lnTo>
                  <a:pt x="22397" y="253849"/>
                </a:lnTo>
                <a:lnTo>
                  <a:pt x="22988" y="251918"/>
                </a:lnTo>
                <a:lnTo>
                  <a:pt x="22430" y="249678"/>
                </a:lnTo>
                <a:lnTo>
                  <a:pt x="19269" y="244649"/>
                </a:lnTo>
                <a:lnTo>
                  <a:pt x="17230" y="236699"/>
                </a:lnTo>
                <a:lnTo>
                  <a:pt x="16686" y="231912"/>
                </a:lnTo>
                <a:lnTo>
                  <a:pt x="16323" y="226816"/>
                </a:lnTo>
                <a:lnTo>
                  <a:pt x="16081" y="221513"/>
                </a:lnTo>
                <a:lnTo>
                  <a:pt x="15813" y="210541"/>
                </a:lnTo>
                <a:lnTo>
                  <a:pt x="15693" y="199315"/>
                </a:lnTo>
                <a:lnTo>
                  <a:pt x="14709" y="192702"/>
                </a:lnTo>
                <a:lnTo>
                  <a:pt x="13100" y="185436"/>
                </a:lnTo>
                <a:lnTo>
                  <a:pt x="11075" y="177734"/>
                </a:lnTo>
                <a:lnTo>
                  <a:pt x="8773" y="169742"/>
                </a:lnTo>
                <a:lnTo>
                  <a:pt x="3675" y="153242"/>
                </a:lnTo>
                <a:lnTo>
                  <a:pt x="1934" y="145794"/>
                </a:lnTo>
                <a:lnTo>
                  <a:pt x="774" y="138924"/>
                </a:lnTo>
                <a:lnTo>
                  <a:pt x="0" y="132438"/>
                </a:lnTo>
                <a:lnTo>
                  <a:pt x="437" y="125258"/>
                </a:lnTo>
                <a:lnTo>
                  <a:pt x="1681" y="117613"/>
                </a:lnTo>
                <a:lnTo>
                  <a:pt x="3462" y="109659"/>
                </a:lnTo>
                <a:lnTo>
                  <a:pt x="4650" y="101499"/>
                </a:lnTo>
                <a:lnTo>
                  <a:pt x="5442" y="93201"/>
                </a:lnTo>
                <a:lnTo>
                  <a:pt x="5970" y="84812"/>
                </a:lnTo>
                <a:lnTo>
                  <a:pt x="7274" y="77314"/>
                </a:lnTo>
                <a:lnTo>
                  <a:pt x="9096" y="70410"/>
                </a:lnTo>
                <a:lnTo>
                  <a:pt x="11263" y="63903"/>
                </a:lnTo>
                <a:lnTo>
                  <a:pt x="13661" y="57660"/>
                </a:lnTo>
                <a:lnTo>
                  <a:pt x="16212" y="51592"/>
                </a:lnTo>
                <a:lnTo>
                  <a:pt x="18865" y="45643"/>
                </a:lnTo>
                <a:lnTo>
                  <a:pt x="24352" y="33952"/>
                </a:lnTo>
                <a:lnTo>
                  <a:pt x="27149" y="28167"/>
                </a:lnTo>
                <a:lnTo>
                  <a:pt x="30919" y="23358"/>
                </a:lnTo>
                <a:lnTo>
                  <a:pt x="35337" y="19200"/>
                </a:lnTo>
                <a:lnTo>
                  <a:pt x="40187" y="15475"/>
                </a:lnTo>
                <a:lnTo>
                  <a:pt x="44373" y="12039"/>
                </a:lnTo>
                <a:lnTo>
                  <a:pt x="48117" y="8796"/>
                </a:lnTo>
                <a:lnTo>
                  <a:pt x="56417" y="1299"/>
                </a:lnTo>
                <a:lnTo>
                  <a:pt x="58051" y="683"/>
                </a:lnTo>
                <a:lnTo>
                  <a:pt x="62406" y="0"/>
                </a:lnTo>
                <a:lnTo>
                  <a:pt x="63948" y="770"/>
                </a:lnTo>
                <a:lnTo>
                  <a:pt x="64977" y="2236"/>
                </a:lnTo>
                <a:lnTo>
                  <a:pt x="65662" y="4166"/>
                </a:lnTo>
                <a:lnTo>
                  <a:pt x="71177" y="11433"/>
                </a:lnTo>
                <a:lnTo>
                  <a:pt x="76177" y="16842"/>
                </a:lnTo>
                <a:lnTo>
                  <a:pt x="78844" y="19619"/>
                </a:lnTo>
                <a:lnTo>
                  <a:pt x="81575" y="24327"/>
                </a:lnTo>
                <a:lnTo>
                  <a:pt x="84347" y="30323"/>
                </a:lnTo>
                <a:lnTo>
                  <a:pt x="87148" y="37178"/>
                </a:lnTo>
                <a:lnTo>
                  <a:pt x="89968" y="43653"/>
                </a:lnTo>
                <a:lnTo>
                  <a:pt x="95641" y="55927"/>
                </a:lnTo>
                <a:lnTo>
                  <a:pt x="98488" y="62820"/>
                </a:lnTo>
                <a:lnTo>
                  <a:pt x="101338" y="70273"/>
                </a:lnTo>
                <a:lnTo>
                  <a:pt x="107045" y="86173"/>
                </a:lnTo>
                <a:lnTo>
                  <a:pt x="112756" y="102765"/>
                </a:lnTo>
                <a:lnTo>
                  <a:pt x="115612" y="110238"/>
                </a:lnTo>
                <a:lnTo>
                  <a:pt x="118469" y="117125"/>
                </a:lnTo>
                <a:lnTo>
                  <a:pt x="121326" y="123621"/>
                </a:lnTo>
                <a:lnTo>
                  <a:pt x="124183" y="130809"/>
                </a:lnTo>
                <a:lnTo>
                  <a:pt x="129898" y="146416"/>
                </a:lnTo>
                <a:lnTo>
                  <a:pt x="131803" y="154578"/>
                </a:lnTo>
                <a:lnTo>
                  <a:pt x="133073" y="162878"/>
                </a:lnTo>
                <a:lnTo>
                  <a:pt x="133920" y="171268"/>
                </a:lnTo>
                <a:lnTo>
                  <a:pt x="135437" y="178766"/>
                </a:lnTo>
                <a:lnTo>
                  <a:pt x="137400" y="185670"/>
                </a:lnTo>
                <a:lnTo>
                  <a:pt x="139662" y="192178"/>
                </a:lnTo>
                <a:lnTo>
                  <a:pt x="141170" y="198421"/>
                </a:lnTo>
                <a:lnTo>
                  <a:pt x="142175" y="204489"/>
                </a:lnTo>
                <a:lnTo>
                  <a:pt x="142845" y="210438"/>
                </a:lnTo>
                <a:lnTo>
                  <a:pt x="144244" y="215357"/>
                </a:lnTo>
                <a:lnTo>
                  <a:pt x="148339" y="223363"/>
                </a:lnTo>
                <a:lnTo>
                  <a:pt x="150765" y="227784"/>
                </a:lnTo>
                <a:lnTo>
                  <a:pt x="156000" y="237776"/>
                </a:lnTo>
                <a:lnTo>
                  <a:pt x="158961" y="246027"/>
                </a:lnTo>
                <a:lnTo>
                  <a:pt x="159751" y="249561"/>
                </a:lnTo>
                <a:lnTo>
                  <a:pt x="163168" y="256027"/>
                </a:lnTo>
                <a:lnTo>
                  <a:pt x="165413" y="259085"/>
                </a:lnTo>
                <a:lnTo>
                  <a:pt x="167862" y="261123"/>
                </a:lnTo>
                <a:lnTo>
                  <a:pt x="170448" y="262482"/>
                </a:lnTo>
                <a:lnTo>
                  <a:pt x="173123" y="263388"/>
                </a:lnTo>
                <a:lnTo>
                  <a:pt x="174907" y="264945"/>
                </a:lnTo>
                <a:lnTo>
                  <a:pt x="176097" y="266935"/>
                </a:lnTo>
                <a:lnTo>
                  <a:pt x="178475" y="2737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5"/>
          <p:cNvSpPr/>
          <p:nvPr/>
        </p:nvSpPr>
        <p:spPr>
          <a:xfrm>
            <a:off x="302894" y="2455709"/>
            <a:ext cx="539768" cy="227440"/>
          </a:xfrm>
          <a:custGeom>
            <a:avLst/>
            <a:gdLst/>
            <a:ahLst/>
            <a:cxnLst/>
            <a:rect l="0" t="0" r="0" b="0"/>
            <a:pathLst>
              <a:path w="539768" h="227440">
                <a:moveTo>
                  <a:pt x="0" y="124613"/>
                </a:moveTo>
                <a:lnTo>
                  <a:pt x="11932" y="124613"/>
                </a:lnTo>
                <a:lnTo>
                  <a:pt x="29803" y="118722"/>
                </a:lnTo>
                <a:lnTo>
                  <a:pt x="46084" y="116835"/>
                </a:lnTo>
                <a:lnTo>
                  <a:pt x="57312" y="116393"/>
                </a:lnTo>
                <a:lnTo>
                  <a:pt x="71192" y="113658"/>
                </a:lnTo>
                <a:lnTo>
                  <a:pt x="86886" y="109266"/>
                </a:lnTo>
                <a:lnTo>
                  <a:pt x="111787" y="101439"/>
                </a:lnTo>
                <a:lnTo>
                  <a:pt x="128741" y="95899"/>
                </a:lnTo>
                <a:lnTo>
                  <a:pt x="143261" y="90261"/>
                </a:lnTo>
                <a:lnTo>
                  <a:pt x="157017" y="84581"/>
                </a:lnTo>
                <a:lnTo>
                  <a:pt x="172655" y="78881"/>
                </a:lnTo>
                <a:lnTo>
                  <a:pt x="179874" y="75075"/>
                </a:lnTo>
                <a:lnTo>
                  <a:pt x="186591" y="70633"/>
                </a:lnTo>
                <a:lnTo>
                  <a:pt x="192974" y="65766"/>
                </a:lnTo>
                <a:lnTo>
                  <a:pt x="199135" y="61569"/>
                </a:lnTo>
                <a:lnTo>
                  <a:pt x="205147" y="57819"/>
                </a:lnTo>
                <a:lnTo>
                  <a:pt x="211059" y="54366"/>
                </a:lnTo>
                <a:lnTo>
                  <a:pt x="216906" y="50159"/>
                </a:lnTo>
                <a:lnTo>
                  <a:pt x="222709" y="45450"/>
                </a:lnTo>
                <a:lnTo>
                  <a:pt x="233285" y="36089"/>
                </a:lnTo>
                <a:lnTo>
                  <a:pt x="241160" y="28754"/>
                </a:lnTo>
                <a:lnTo>
                  <a:pt x="243641" y="25465"/>
                </a:lnTo>
                <a:lnTo>
                  <a:pt x="246398" y="19269"/>
                </a:lnTo>
                <a:lnTo>
                  <a:pt x="250163" y="13341"/>
                </a:lnTo>
                <a:lnTo>
                  <a:pt x="252500" y="10427"/>
                </a:lnTo>
                <a:lnTo>
                  <a:pt x="255011" y="8484"/>
                </a:lnTo>
                <a:lnTo>
                  <a:pt x="257638" y="7189"/>
                </a:lnTo>
                <a:lnTo>
                  <a:pt x="260341" y="6325"/>
                </a:lnTo>
                <a:lnTo>
                  <a:pt x="262143" y="4797"/>
                </a:lnTo>
                <a:lnTo>
                  <a:pt x="263345" y="2826"/>
                </a:lnTo>
                <a:lnTo>
                  <a:pt x="264146" y="559"/>
                </a:lnTo>
                <a:lnTo>
                  <a:pt x="265632" y="0"/>
                </a:lnTo>
                <a:lnTo>
                  <a:pt x="267576" y="580"/>
                </a:lnTo>
                <a:lnTo>
                  <a:pt x="269824" y="1920"/>
                </a:lnTo>
                <a:lnTo>
                  <a:pt x="270370" y="2813"/>
                </a:lnTo>
                <a:lnTo>
                  <a:pt x="269782" y="3408"/>
                </a:lnTo>
                <a:lnTo>
                  <a:pt x="268437" y="3805"/>
                </a:lnTo>
                <a:lnTo>
                  <a:pt x="267541" y="5022"/>
                </a:lnTo>
                <a:lnTo>
                  <a:pt x="266545" y="8914"/>
                </a:lnTo>
                <a:lnTo>
                  <a:pt x="266279" y="12238"/>
                </a:lnTo>
                <a:lnTo>
                  <a:pt x="266102" y="16359"/>
                </a:lnTo>
                <a:lnTo>
                  <a:pt x="265984" y="21011"/>
                </a:lnTo>
                <a:lnTo>
                  <a:pt x="266858" y="25065"/>
                </a:lnTo>
                <a:lnTo>
                  <a:pt x="270369" y="32110"/>
                </a:lnTo>
                <a:lnTo>
                  <a:pt x="272638" y="37227"/>
                </a:lnTo>
                <a:lnTo>
                  <a:pt x="275104" y="43495"/>
                </a:lnTo>
                <a:lnTo>
                  <a:pt x="277700" y="50532"/>
                </a:lnTo>
                <a:lnTo>
                  <a:pt x="279431" y="58081"/>
                </a:lnTo>
                <a:lnTo>
                  <a:pt x="280585" y="65971"/>
                </a:lnTo>
                <a:lnTo>
                  <a:pt x="281354" y="74088"/>
                </a:lnTo>
                <a:lnTo>
                  <a:pt x="281867" y="81405"/>
                </a:lnTo>
                <a:lnTo>
                  <a:pt x="282209" y="88188"/>
                </a:lnTo>
                <a:lnTo>
                  <a:pt x="282437" y="94614"/>
                </a:lnTo>
                <a:lnTo>
                  <a:pt x="283542" y="101756"/>
                </a:lnTo>
                <a:lnTo>
                  <a:pt x="285230" y="109375"/>
                </a:lnTo>
                <a:lnTo>
                  <a:pt x="287309" y="117312"/>
                </a:lnTo>
                <a:lnTo>
                  <a:pt x="289647" y="124508"/>
                </a:lnTo>
                <a:lnTo>
                  <a:pt x="292158" y="131211"/>
                </a:lnTo>
                <a:lnTo>
                  <a:pt x="294785" y="137584"/>
                </a:lnTo>
                <a:lnTo>
                  <a:pt x="296536" y="143738"/>
                </a:lnTo>
                <a:lnTo>
                  <a:pt x="297703" y="149746"/>
                </a:lnTo>
                <a:lnTo>
                  <a:pt x="298481" y="155655"/>
                </a:lnTo>
                <a:lnTo>
                  <a:pt x="299953" y="161501"/>
                </a:lnTo>
                <a:lnTo>
                  <a:pt x="301886" y="167302"/>
                </a:lnTo>
                <a:lnTo>
                  <a:pt x="304128" y="173075"/>
                </a:lnTo>
                <a:lnTo>
                  <a:pt x="305622" y="177876"/>
                </a:lnTo>
                <a:lnTo>
                  <a:pt x="306618" y="182029"/>
                </a:lnTo>
                <a:lnTo>
                  <a:pt x="307282" y="185750"/>
                </a:lnTo>
                <a:lnTo>
                  <a:pt x="308020" y="192425"/>
                </a:lnTo>
                <a:lnTo>
                  <a:pt x="308494" y="199921"/>
                </a:lnTo>
                <a:lnTo>
                  <a:pt x="308587" y="206340"/>
                </a:lnTo>
                <a:lnTo>
                  <a:pt x="308600" y="204434"/>
                </a:lnTo>
                <a:lnTo>
                  <a:pt x="307651" y="202592"/>
                </a:lnTo>
                <a:lnTo>
                  <a:pt x="304057" y="198005"/>
                </a:lnTo>
                <a:lnTo>
                  <a:pt x="299284" y="192792"/>
                </a:lnTo>
                <a:lnTo>
                  <a:pt x="291242" y="184502"/>
                </a:lnTo>
                <a:lnTo>
                  <a:pt x="288459" y="181684"/>
                </a:lnTo>
                <a:lnTo>
                  <a:pt x="286604" y="177900"/>
                </a:lnTo>
                <a:lnTo>
                  <a:pt x="285367" y="173473"/>
                </a:lnTo>
                <a:lnTo>
                  <a:pt x="284542" y="168616"/>
                </a:lnTo>
                <a:lnTo>
                  <a:pt x="283040" y="163473"/>
                </a:lnTo>
                <a:lnTo>
                  <a:pt x="281086" y="158140"/>
                </a:lnTo>
                <a:lnTo>
                  <a:pt x="278831" y="152679"/>
                </a:lnTo>
                <a:lnTo>
                  <a:pt x="277327" y="147134"/>
                </a:lnTo>
                <a:lnTo>
                  <a:pt x="276325" y="141532"/>
                </a:lnTo>
                <a:lnTo>
                  <a:pt x="275657" y="135892"/>
                </a:lnTo>
                <a:lnTo>
                  <a:pt x="274259" y="130227"/>
                </a:lnTo>
                <a:lnTo>
                  <a:pt x="272374" y="124546"/>
                </a:lnTo>
                <a:lnTo>
                  <a:pt x="270166" y="118853"/>
                </a:lnTo>
                <a:lnTo>
                  <a:pt x="268693" y="112201"/>
                </a:lnTo>
                <a:lnTo>
                  <a:pt x="267711" y="104908"/>
                </a:lnTo>
                <a:lnTo>
                  <a:pt x="267057" y="97189"/>
                </a:lnTo>
                <a:lnTo>
                  <a:pt x="267573" y="90138"/>
                </a:lnTo>
                <a:lnTo>
                  <a:pt x="268870" y="83532"/>
                </a:lnTo>
                <a:lnTo>
                  <a:pt x="270687" y="77223"/>
                </a:lnTo>
                <a:lnTo>
                  <a:pt x="272850" y="72065"/>
                </a:lnTo>
                <a:lnTo>
                  <a:pt x="275245" y="67673"/>
                </a:lnTo>
                <a:lnTo>
                  <a:pt x="277794" y="63793"/>
                </a:lnTo>
                <a:lnTo>
                  <a:pt x="281399" y="59302"/>
                </a:lnTo>
                <a:lnTo>
                  <a:pt x="285707" y="54402"/>
                </a:lnTo>
                <a:lnTo>
                  <a:pt x="290484" y="49231"/>
                </a:lnTo>
                <a:lnTo>
                  <a:pt x="295574" y="44831"/>
                </a:lnTo>
                <a:lnTo>
                  <a:pt x="300872" y="40945"/>
                </a:lnTo>
                <a:lnTo>
                  <a:pt x="310886" y="34087"/>
                </a:lnTo>
                <a:lnTo>
                  <a:pt x="318512" y="27864"/>
                </a:lnTo>
                <a:lnTo>
                  <a:pt x="323784" y="25824"/>
                </a:lnTo>
                <a:lnTo>
                  <a:pt x="337262" y="23557"/>
                </a:lnTo>
                <a:lnTo>
                  <a:pt x="350237" y="20009"/>
                </a:lnTo>
                <a:lnTo>
                  <a:pt x="363306" y="16210"/>
                </a:lnTo>
                <a:lnTo>
                  <a:pt x="378640" y="14522"/>
                </a:lnTo>
                <a:lnTo>
                  <a:pt x="392440" y="13771"/>
                </a:lnTo>
                <a:lnTo>
                  <a:pt x="398786" y="13571"/>
                </a:lnTo>
                <a:lnTo>
                  <a:pt x="410919" y="15888"/>
                </a:lnTo>
                <a:lnTo>
                  <a:pt x="422661" y="20094"/>
                </a:lnTo>
                <a:lnTo>
                  <a:pt x="434230" y="25138"/>
                </a:lnTo>
                <a:lnTo>
                  <a:pt x="438077" y="27816"/>
                </a:lnTo>
                <a:lnTo>
                  <a:pt x="440641" y="30554"/>
                </a:lnTo>
                <a:lnTo>
                  <a:pt x="442351" y="33332"/>
                </a:lnTo>
                <a:lnTo>
                  <a:pt x="444251" y="38959"/>
                </a:lnTo>
                <a:lnTo>
                  <a:pt x="445095" y="44635"/>
                </a:lnTo>
                <a:lnTo>
                  <a:pt x="445470" y="50332"/>
                </a:lnTo>
                <a:lnTo>
                  <a:pt x="444618" y="54137"/>
                </a:lnTo>
                <a:lnTo>
                  <a:pt x="443097" y="58579"/>
                </a:lnTo>
                <a:lnTo>
                  <a:pt x="441131" y="63446"/>
                </a:lnTo>
                <a:lnTo>
                  <a:pt x="437915" y="67642"/>
                </a:lnTo>
                <a:lnTo>
                  <a:pt x="433866" y="71392"/>
                </a:lnTo>
                <a:lnTo>
                  <a:pt x="425239" y="78099"/>
                </a:lnTo>
                <a:lnTo>
                  <a:pt x="418231" y="84255"/>
                </a:lnTo>
                <a:lnTo>
                  <a:pt x="411940" y="90166"/>
                </a:lnTo>
                <a:lnTo>
                  <a:pt x="396056" y="105766"/>
                </a:lnTo>
                <a:lnTo>
                  <a:pt x="390294" y="111514"/>
                </a:lnTo>
                <a:lnTo>
                  <a:pt x="389736" y="113023"/>
                </a:lnTo>
                <a:lnTo>
                  <a:pt x="390317" y="114029"/>
                </a:lnTo>
                <a:lnTo>
                  <a:pt x="391656" y="114699"/>
                </a:lnTo>
                <a:lnTo>
                  <a:pt x="395685" y="115445"/>
                </a:lnTo>
                <a:lnTo>
                  <a:pt x="398092" y="115643"/>
                </a:lnTo>
                <a:lnTo>
                  <a:pt x="400650" y="116728"/>
                </a:lnTo>
                <a:lnTo>
                  <a:pt x="406032" y="120474"/>
                </a:lnTo>
                <a:lnTo>
                  <a:pt x="416679" y="122773"/>
                </a:lnTo>
                <a:lnTo>
                  <a:pt x="430936" y="124748"/>
                </a:lnTo>
                <a:lnTo>
                  <a:pt x="446797" y="128801"/>
                </a:lnTo>
                <a:lnTo>
                  <a:pt x="463372" y="131237"/>
                </a:lnTo>
                <a:lnTo>
                  <a:pt x="479311" y="133272"/>
                </a:lnTo>
                <a:lnTo>
                  <a:pt x="492745" y="137351"/>
                </a:lnTo>
                <a:lnTo>
                  <a:pt x="505065" y="142340"/>
                </a:lnTo>
                <a:lnTo>
                  <a:pt x="516891" y="147731"/>
                </a:lnTo>
                <a:lnTo>
                  <a:pt x="528497" y="153303"/>
                </a:lnTo>
                <a:lnTo>
                  <a:pt x="532354" y="157075"/>
                </a:lnTo>
                <a:lnTo>
                  <a:pt x="534925" y="161494"/>
                </a:lnTo>
                <a:lnTo>
                  <a:pt x="536640" y="166345"/>
                </a:lnTo>
                <a:lnTo>
                  <a:pt x="537782" y="170532"/>
                </a:lnTo>
                <a:lnTo>
                  <a:pt x="538544" y="174276"/>
                </a:lnTo>
                <a:lnTo>
                  <a:pt x="539391" y="180975"/>
                </a:lnTo>
                <a:lnTo>
                  <a:pt x="539767" y="187128"/>
                </a:lnTo>
                <a:lnTo>
                  <a:pt x="537962" y="190102"/>
                </a:lnTo>
                <a:lnTo>
                  <a:pt x="530877" y="195947"/>
                </a:lnTo>
                <a:lnTo>
                  <a:pt x="518838" y="201720"/>
                </a:lnTo>
                <a:lnTo>
                  <a:pt x="503962" y="207460"/>
                </a:lnTo>
                <a:lnTo>
                  <a:pt x="479523" y="216047"/>
                </a:lnTo>
                <a:lnTo>
                  <a:pt x="462676" y="221765"/>
                </a:lnTo>
                <a:lnTo>
                  <a:pt x="453231" y="223671"/>
                </a:lnTo>
                <a:lnTo>
                  <a:pt x="443124" y="224942"/>
                </a:lnTo>
                <a:lnTo>
                  <a:pt x="432576" y="225789"/>
                </a:lnTo>
                <a:lnTo>
                  <a:pt x="422687" y="226354"/>
                </a:lnTo>
                <a:lnTo>
                  <a:pt x="404078" y="226981"/>
                </a:lnTo>
                <a:lnTo>
                  <a:pt x="382088" y="227334"/>
                </a:lnTo>
                <a:lnTo>
                  <a:pt x="354406" y="227439"/>
                </a:lnTo>
                <a:lnTo>
                  <a:pt x="340711" y="224923"/>
                </a:lnTo>
                <a:lnTo>
                  <a:pt x="331450" y="221583"/>
                </a:lnTo>
                <a:lnTo>
                  <a:pt x="317183" y="2189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6"/>
          <p:cNvSpPr/>
          <p:nvPr/>
        </p:nvSpPr>
        <p:spPr>
          <a:xfrm>
            <a:off x="328612" y="2374582"/>
            <a:ext cx="522923" cy="42864"/>
          </a:xfrm>
          <a:custGeom>
            <a:avLst/>
            <a:gdLst/>
            <a:ahLst/>
            <a:cxnLst/>
            <a:rect l="0" t="0" r="0" b="0"/>
            <a:pathLst>
              <a:path w="522923" h="42864">
                <a:moveTo>
                  <a:pt x="0" y="42863"/>
                </a:moveTo>
                <a:lnTo>
                  <a:pt x="0" y="38312"/>
                </a:lnTo>
                <a:lnTo>
                  <a:pt x="1905" y="36971"/>
                </a:lnTo>
                <a:lnTo>
                  <a:pt x="5080" y="36077"/>
                </a:lnTo>
                <a:lnTo>
                  <a:pt x="16110" y="34819"/>
                </a:lnTo>
                <a:lnTo>
                  <a:pt x="25257" y="33573"/>
                </a:lnTo>
                <a:lnTo>
                  <a:pt x="33031" y="31907"/>
                </a:lnTo>
                <a:lnTo>
                  <a:pt x="62174" y="25012"/>
                </a:lnTo>
                <a:lnTo>
                  <a:pt x="72882" y="22389"/>
                </a:lnTo>
                <a:lnTo>
                  <a:pt x="84783" y="20641"/>
                </a:lnTo>
                <a:lnTo>
                  <a:pt x="97480" y="19476"/>
                </a:lnTo>
                <a:lnTo>
                  <a:pt x="110706" y="18699"/>
                </a:lnTo>
                <a:lnTo>
                  <a:pt x="123334" y="17228"/>
                </a:lnTo>
                <a:lnTo>
                  <a:pt x="135563" y="15296"/>
                </a:lnTo>
                <a:lnTo>
                  <a:pt x="147525" y="13055"/>
                </a:lnTo>
                <a:lnTo>
                  <a:pt x="161215" y="11561"/>
                </a:lnTo>
                <a:lnTo>
                  <a:pt x="176057" y="10565"/>
                </a:lnTo>
                <a:lnTo>
                  <a:pt x="206835" y="9458"/>
                </a:lnTo>
                <a:lnTo>
                  <a:pt x="265399" y="8748"/>
                </a:lnTo>
                <a:lnTo>
                  <a:pt x="279803" y="8689"/>
                </a:lnTo>
                <a:lnTo>
                  <a:pt x="295120" y="7698"/>
                </a:lnTo>
                <a:lnTo>
                  <a:pt x="311047" y="6084"/>
                </a:lnTo>
                <a:lnTo>
                  <a:pt x="327380" y="4056"/>
                </a:lnTo>
                <a:lnTo>
                  <a:pt x="343030" y="2704"/>
                </a:lnTo>
                <a:lnTo>
                  <a:pt x="358227" y="1803"/>
                </a:lnTo>
                <a:lnTo>
                  <a:pt x="387812" y="801"/>
                </a:lnTo>
                <a:lnTo>
                  <a:pt x="455400" y="106"/>
                </a:lnTo>
                <a:lnTo>
                  <a:pt x="52292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7"/>
          <p:cNvSpPr/>
          <p:nvPr/>
        </p:nvSpPr>
        <p:spPr>
          <a:xfrm>
            <a:off x="971549" y="2657475"/>
            <a:ext cx="68581" cy="111443"/>
          </a:xfrm>
          <a:custGeom>
            <a:avLst/>
            <a:gdLst/>
            <a:ahLst/>
            <a:cxnLst/>
            <a:rect l="0" t="0" r="0" b="0"/>
            <a:pathLst>
              <a:path w="68581" h="111443">
                <a:moveTo>
                  <a:pt x="68580" y="0"/>
                </a:moveTo>
                <a:lnTo>
                  <a:pt x="68580" y="11931"/>
                </a:lnTo>
                <a:lnTo>
                  <a:pt x="67628" y="13669"/>
                </a:lnTo>
                <a:lnTo>
                  <a:pt x="66040" y="14828"/>
                </a:lnTo>
                <a:lnTo>
                  <a:pt x="64030" y="15600"/>
                </a:lnTo>
                <a:lnTo>
                  <a:pt x="61737" y="18020"/>
                </a:lnTo>
                <a:lnTo>
                  <a:pt x="59255" y="21538"/>
                </a:lnTo>
                <a:lnTo>
                  <a:pt x="56649" y="25788"/>
                </a:lnTo>
                <a:lnTo>
                  <a:pt x="53958" y="30527"/>
                </a:lnTo>
                <a:lnTo>
                  <a:pt x="48429" y="40872"/>
                </a:lnTo>
                <a:lnTo>
                  <a:pt x="46574" y="45346"/>
                </a:lnTo>
                <a:lnTo>
                  <a:pt x="45337" y="49280"/>
                </a:lnTo>
                <a:lnTo>
                  <a:pt x="44512" y="52856"/>
                </a:lnTo>
                <a:lnTo>
                  <a:pt x="43010" y="56192"/>
                </a:lnTo>
                <a:lnTo>
                  <a:pt x="41056" y="59369"/>
                </a:lnTo>
                <a:lnTo>
                  <a:pt x="38801" y="62439"/>
                </a:lnTo>
                <a:lnTo>
                  <a:pt x="36345" y="66391"/>
                </a:lnTo>
                <a:lnTo>
                  <a:pt x="33755" y="70930"/>
                </a:lnTo>
                <a:lnTo>
                  <a:pt x="31076" y="75862"/>
                </a:lnTo>
                <a:lnTo>
                  <a:pt x="28337" y="80102"/>
                </a:lnTo>
                <a:lnTo>
                  <a:pt x="25559" y="83881"/>
                </a:lnTo>
                <a:lnTo>
                  <a:pt x="22755" y="87353"/>
                </a:lnTo>
                <a:lnTo>
                  <a:pt x="18980" y="90620"/>
                </a:lnTo>
                <a:lnTo>
                  <a:pt x="14558" y="93751"/>
                </a:lnTo>
                <a:lnTo>
                  <a:pt x="9706" y="96790"/>
                </a:lnTo>
                <a:lnTo>
                  <a:pt x="6471" y="99769"/>
                </a:lnTo>
                <a:lnTo>
                  <a:pt x="4314" y="102708"/>
                </a:lnTo>
                <a:lnTo>
                  <a:pt x="0" y="1114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8"/>
          <p:cNvSpPr/>
          <p:nvPr/>
        </p:nvSpPr>
        <p:spPr>
          <a:xfrm>
            <a:off x="1332099" y="2451735"/>
            <a:ext cx="295131" cy="248568"/>
          </a:xfrm>
          <a:custGeom>
            <a:avLst/>
            <a:gdLst/>
            <a:ahLst/>
            <a:cxnLst/>
            <a:rect l="0" t="0" r="0" b="0"/>
            <a:pathLst>
              <a:path w="295131" h="248568">
                <a:moveTo>
                  <a:pt x="85220" y="0"/>
                </a:moveTo>
                <a:lnTo>
                  <a:pt x="85220" y="45940"/>
                </a:lnTo>
                <a:lnTo>
                  <a:pt x="86173" y="52534"/>
                </a:lnTo>
                <a:lnTo>
                  <a:pt x="87760" y="58835"/>
                </a:lnTo>
                <a:lnTo>
                  <a:pt x="89771" y="64941"/>
                </a:lnTo>
                <a:lnTo>
                  <a:pt x="91112" y="71869"/>
                </a:lnTo>
                <a:lnTo>
                  <a:pt x="92006" y="79345"/>
                </a:lnTo>
                <a:lnTo>
                  <a:pt x="92601" y="87186"/>
                </a:lnTo>
                <a:lnTo>
                  <a:pt x="92999" y="95272"/>
                </a:lnTo>
                <a:lnTo>
                  <a:pt x="93440" y="111875"/>
                </a:lnTo>
                <a:lnTo>
                  <a:pt x="93762" y="150983"/>
                </a:lnTo>
                <a:lnTo>
                  <a:pt x="92820" y="157805"/>
                </a:lnTo>
                <a:lnTo>
                  <a:pt x="91239" y="165211"/>
                </a:lnTo>
                <a:lnTo>
                  <a:pt x="89233" y="173006"/>
                </a:lnTo>
                <a:lnTo>
                  <a:pt x="87895" y="179154"/>
                </a:lnTo>
                <a:lnTo>
                  <a:pt x="87004" y="184206"/>
                </a:lnTo>
                <a:lnTo>
                  <a:pt x="86409" y="188527"/>
                </a:lnTo>
                <a:lnTo>
                  <a:pt x="86013" y="193312"/>
                </a:lnTo>
                <a:lnTo>
                  <a:pt x="85749" y="198407"/>
                </a:lnTo>
                <a:lnTo>
                  <a:pt x="85573" y="203709"/>
                </a:lnTo>
                <a:lnTo>
                  <a:pt x="84503" y="208196"/>
                </a:lnTo>
                <a:lnTo>
                  <a:pt x="80774" y="215721"/>
                </a:lnTo>
                <a:lnTo>
                  <a:pt x="77870" y="220762"/>
                </a:lnTo>
                <a:lnTo>
                  <a:pt x="77191" y="224481"/>
                </a:lnTo>
                <a:lnTo>
                  <a:pt x="77010" y="226806"/>
                </a:lnTo>
                <a:lnTo>
                  <a:pt x="75937" y="227404"/>
                </a:lnTo>
                <a:lnTo>
                  <a:pt x="74269" y="226850"/>
                </a:lnTo>
                <a:lnTo>
                  <a:pt x="69299" y="223668"/>
                </a:lnTo>
                <a:lnTo>
                  <a:pt x="66079" y="218153"/>
                </a:lnTo>
                <a:lnTo>
                  <a:pt x="63887" y="214015"/>
                </a:lnTo>
                <a:lnTo>
                  <a:pt x="58911" y="206878"/>
                </a:lnTo>
                <a:lnTo>
                  <a:pt x="52573" y="199578"/>
                </a:lnTo>
                <a:lnTo>
                  <a:pt x="43405" y="189983"/>
                </a:lnTo>
                <a:lnTo>
                  <a:pt x="39246" y="183806"/>
                </a:lnTo>
                <a:lnTo>
                  <a:pt x="35521" y="176829"/>
                </a:lnTo>
                <a:lnTo>
                  <a:pt x="28842" y="162411"/>
                </a:lnTo>
                <a:lnTo>
                  <a:pt x="22698" y="149652"/>
                </a:lnTo>
                <a:lnTo>
                  <a:pt x="19726" y="142631"/>
                </a:lnTo>
                <a:lnTo>
                  <a:pt x="16793" y="135092"/>
                </a:lnTo>
                <a:lnTo>
                  <a:pt x="13885" y="127209"/>
                </a:lnTo>
                <a:lnTo>
                  <a:pt x="10993" y="120048"/>
                </a:lnTo>
                <a:lnTo>
                  <a:pt x="8113" y="113370"/>
                </a:lnTo>
                <a:lnTo>
                  <a:pt x="5240" y="107012"/>
                </a:lnTo>
                <a:lnTo>
                  <a:pt x="3325" y="100869"/>
                </a:lnTo>
                <a:lnTo>
                  <a:pt x="2049" y="94868"/>
                </a:lnTo>
                <a:lnTo>
                  <a:pt x="1198" y="88963"/>
                </a:lnTo>
                <a:lnTo>
                  <a:pt x="630" y="83121"/>
                </a:lnTo>
                <a:lnTo>
                  <a:pt x="252" y="77321"/>
                </a:lnTo>
                <a:lnTo>
                  <a:pt x="0" y="71550"/>
                </a:lnTo>
                <a:lnTo>
                  <a:pt x="784" y="65797"/>
                </a:lnTo>
                <a:lnTo>
                  <a:pt x="2260" y="60057"/>
                </a:lnTo>
                <a:lnTo>
                  <a:pt x="4196" y="54326"/>
                </a:lnTo>
                <a:lnTo>
                  <a:pt x="7391" y="49552"/>
                </a:lnTo>
                <a:lnTo>
                  <a:pt x="11427" y="45417"/>
                </a:lnTo>
                <a:lnTo>
                  <a:pt x="20039" y="38282"/>
                </a:lnTo>
                <a:lnTo>
                  <a:pt x="27041" y="31937"/>
                </a:lnTo>
                <a:lnTo>
                  <a:pt x="32146" y="28911"/>
                </a:lnTo>
                <a:lnTo>
                  <a:pt x="38408" y="25941"/>
                </a:lnTo>
                <a:lnTo>
                  <a:pt x="45439" y="23009"/>
                </a:lnTo>
                <a:lnTo>
                  <a:pt x="52985" y="20102"/>
                </a:lnTo>
                <a:lnTo>
                  <a:pt x="68988" y="14331"/>
                </a:lnTo>
                <a:lnTo>
                  <a:pt x="94063" y="5728"/>
                </a:lnTo>
                <a:lnTo>
                  <a:pt x="103498" y="3818"/>
                </a:lnTo>
                <a:lnTo>
                  <a:pt x="113598" y="2546"/>
                </a:lnTo>
                <a:lnTo>
                  <a:pt x="124141" y="1697"/>
                </a:lnTo>
                <a:lnTo>
                  <a:pt x="134028" y="1131"/>
                </a:lnTo>
                <a:lnTo>
                  <a:pt x="152633" y="502"/>
                </a:lnTo>
                <a:lnTo>
                  <a:pt x="160642" y="1287"/>
                </a:lnTo>
                <a:lnTo>
                  <a:pt x="167886" y="2763"/>
                </a:lnTo>
                <a:lnTo>
                  <a:pt x="174621" y="4699"/>
                </a:lnTo>
                <a:lnTo>
                  <a:pt x="181016" y="6943"/>
                </a:lnTo>
                <a:lnTo>
                  <a:pt x="187184" y="9391"/>
                </a:lnTo>
                <a:lnTo>
                  <a:pt x="193201" y="11975"/>
                </a:lnTo>
                <a:lnTo>
                  <a:pt x="198165" y="14651"/>
                </a:lnTo>
                <a:lnTo>
                  <a:pt x="206220" y="20164"/>
                </a:lnTo>
                <a:lnTo>
                  <a:pt x="212976" y="25789"/>
                </a:lnTo>
                <a:lnTo>
                  <a:pt x="216111" y="28623"/>
                </a:lnTo>
                <a:lnTo>
                  <a:pt x="218201" y="31464"/>
                </a:lnTo>
                <a:lnTo>
                  <a:pt x="220523" y="37161"/>
                </a:lnTo>
                <a:lnTo>
                  <a:pt x="220189" y="40014"/>
                </a:lnTo>
                <a:lnTo>
                  <a:pt x="219015" y="42868"/>
                </a:lnTo>
                <a:lnTo>
                  <a:pt x="215170" y="48580"/>
                </a:lnTo>
                <a:lnTo>
                  <a:pt x="210286" y="54293"/>
                </a:lnTo>
                <a:lnTo>
                  <a:pt x="202400" y="60008"/>
                </a:lnTo>
                <a:lnTo>
                  <a:pt x="197630" y="62865"/>
                </a:lnTo>
                <a:lnTo>
                  <a:pt x="192545" y="66675"/>
                </a:lnTo>
                <a:lnTo>
                  <a:pt x="187250" y="71120"/>
                </a:lnTo>
                <a:lnTo>
                  <a:pt x="181815" y="75988"/>
                </a:lnTo>
                <a:lnTo>
                  <a:pt x="176287" y="79233"/>
                </a:lnTo>
                <a:lnTo>
                  <a:pt x="170697" y="81397"/>
                </a:lnTo>
                <a:lnTo>
                  <a:pt x="165065" y="82840"/>
                </a:lnTo>
                <a:lnTo>
                  <a:pt x="156267" y="86982"/>
                </a:lnTo>
                <a:lnTo>
                  <a:pt x="148229" y="91999"/>
                </a:lnTo>
                <a:lnTo>
                  <a:pt x="143419" y="94670"/>
                </a:lnTo>
                <a:lnTo>
                  <a:pt x="138307" y="97403"/>
                </a:lnTo>
                <a:lnTo>
                  <a:pt x="130087" y="102980"/>
                </a:lnTo>
                <a:lnTo>
                  <a:pt x="121600" y="109771"/>
                </a:lnTo>
                <a:lnTo>
                  <a:pt x="121856" y="110328"/>
                </a:lnTo>
                <a:lnTo>
                  <a:pt x="122979" y="110699"/>
                </a:lnTo>
                <a:lnTo>
                  <a:pt x="124680" y="110947"/>
                </a:lnTo>
                <a:lnTo>
                  <a:pt x="131651" y="113762"/>
                </a:lnTo>
                <a:lnTo>
                  <a:pt x="136176" y="115846"/>
                </a:lnTo>
                <a:lnTo>
                  <a:pt x="141099" y="117236"/>
                </a:lnTo>
                <a:lnTo>
                  <a:pt x="146285" y="118162"/>
                </a:lnTo>
                <a:lnTo>
                  <a:pt x="151648" y="118779"/>
                </a:lnTo>
                <a:lnTo>
                  <a:pt x="159033" y="120144"/>
                </a:lnTo>
                <a:lnTo>
                  <a:pt x="177398" y="124200"/>
                </a:lnTo>
                <a:lnTo>
                  <a:pt x="186677" y="126614"/>
                </a:lnTo>
                <a:lnTo>
                  <a:pt x="195721" y="129177"/>
                </a:lnTo>
                <a:lnTo>
                  <a:pt x="204607" y="131838"/>
                </a:lnTo>
                <a:lnTo>
                  <a:pt x="213389" y="133612"/>
                </a:lnTo>
                <a:lnTo>
                  <a:pt x="222101" y="134794"/>
                </a:lnTo>
                <a:lnTo>
                  <a:pt x="230767" y="135583"/>
                </a:lnTo>
                <a:lnTo>
                  <a:pt x="239401" y="137061"/>
                </a:lnTo>
                <a:lnTo>
                  <a:pt x="248015" y="138999"/>
                </a:lnTo>
                <a:lnTo>
                  <a:pt x="256615" y="141243"/>
                </a:lnTo>
                <a:lnTo>
                  <a:pt x="264254" y="143692"/>
                </a:lnTo>
                <a:lnTo>
                  <a:pt x="271251" y="146277"/>
                </a:lnTo>
                <a:lnTo>
                  <a:pt x="277821" y="148953"/>
                </a:lnTo>
                <a:lnTo>
                  <a:pt x="282201" y="152642"/>
                </a:lnTo>
                <a:lnTo>
                  <a:pt x="285121" y="157006"/>
                </a:lnTo>
                <a:lnTo>
                  <a:pt x="287067" y="161821"/>
                </a:lnTo>
                <a:lnTo>
                  <a:pt x="289318" y="165983"/>
                </a:lnTo>
                <a:lnTo>
                  <a:pt x="294358" y="173147"/>
                </a:lnTo>
                <a:lnTo>
                  <a:pt x="295130" y="177344"/>
                </a:lnTo>
                <a:lnTo>
                  <a:pt x="294693" y="182047"/>
                </a:lnTo>
                <a:lnTo>
                  <a:pt x="293449" y="187087"/>
                </a:lnTo>
                <a:lnTo>
                  <a:pt x="291667" y="191399"/>
                </a:lnTo>
                <a:lnTo>
                  <a:pt x="287147" y="198731"/>
                </a:lnTo>
                <a:lnTo>
                  <a:pt x="279423" y="205165"/>
                </a:lnTo>
                <a:lnTo>
                  <a:pt x="274696" y="208214"/>
                </a:lnTo>
                <a:lnTo>
                  <a:pt x="268688" y="211199"/>
                </a:lnTo>
                <a:lnTo>
                  <a:pt x="261824" y="214142"/>
                </a:lnTo>
                <a:lnTo>
                  <a:pt x="254392" y="217056"/>
                </a:lnTo>
                <a:lnTo>
                  <a:pt x="238513" y="222834"/>
                </a:lnTo>
                <a:lnTo>
                  <a:pt x="205036" y="234305"/>
                </a:lnTo>
                <a:lnTo>
                  <a:pt x="195577" y="236213"/>
                </a:lnTo>
                <a:lnTo>
                  <a:pt x="185461" y="237485"/>
                </a:lnTo>
                <a:lnTo>
                  <a:pt x="174908" y="238333"/>
                </a:lnTo>
                <a:lnTo>
                  <a:pt x="165014" y="239851"/>
                </a:lnTo>
                <a:lnTo>
                  <a:pt x="155562" y="241816"/>
                </a:lnTo>
                <a:lnTo>
                  <a:pt x="146402" y="244078"/>
                </a:lnTo>
                <a:lnTo>
                  <a:pt x="138391" y="245586"/>
                </a:lnTo>
                <a:lnTo>
                  <a:pt x="131145" y="246591"/>
                </a:lnTo>
                <a:lnTo>
                  <a:pt x="124409" y="247262"/>
                </a:lnTo>
                <a:lnTo>
                  <a:pt x="117061" y="247708"/>
                </a:lnTo>
                <a:lnTo>
                  <a:pt x="101277" y="248205"/>
                </a:lnTo>
                <a:lnTo>
                  <a:pt x="79249" y="248567"/>
                </a:lnTo>
                <a:lnTo>
                  <a:pt x="77430" y="247626"/>
                </a:lnTo>
                <a:lnTo>
                  <a:pt x="75264" y="246047"/>
                </a:lnTo>
                <a:lnTo>
                  <a:pt x="68075" y="2400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9"/>
          <p:cNvSpPr/>
          <p:nvPr/>
        </p:nvSpPr>
        <p:spPr>
          <a:xfrm>
            <a:off x="1743340" y="2452087"/>
            <a:ext cx="231193" cy="171054"/>
          </a:xfrm>
          <a:custGeom>
            <a:avLst/>
            <a:gdLst/>
            <a:ahLst/>
            <a:cxnLst/>
            <a:rect l="0" t="0" r="0" b="0"/>
            <a:pathLst>
              <a:path w="231193" h="171054">
                <a:moveTo>
                  <a:pt x="85460" y="8220"/>
                </a:moveTo>
                <a:lnTo>
                  <a:pt x="85460" y="0"/>
                </a:lnTo>
                <a:lnTo>
                  <a:pt x="80909" y="4303"/>
                </a:lnTo>
                <a:lnTo>
                  <a:pt x="52290" y="32820"/>
                </a:lnTo>
                <a:lnTo>
                  <a:pt x="47154" y="37003"/>
                </a:lnTo>
                <a:lnTo>
                  <a:pt x="41825" y="40743"/>
                </a:lnTo>
                <a:lnTo>
                  <a:pt x="36367" y="44190"/>
                </a:lnTo>
                <a:lnTo>
                  <a:pt x="31776" y="48392"/>
                </a:lnTo>
                <a:lnTo>
                  <a:pt x="27763" y="53099"/>
                </a:lnTo>
                <a:lnTo>
                  <a:pt x="24135" y="58142"/>
                </a:lnTo>
                <a:lnTo>
                  <a:pt x="19812" y="63409"/>
                </a:lnTo>
                <a:lnTo>
                  <a:pt x="15024" y="68825"/>
                </a:lnTo>
                <a:lnTo>
                  <a:pt x="9928" y="74341"/>
                </a:lnTo>
                <a:lnTo>
                  <a:pt x="6530" y="79923"/>
                </a:lnTo>
                <a:lnTo>
                  <a:pt x="4265" y="85550"/>
                </a:lnTo>
                <a:lnTo>
                  <a:pt x="2755" y="91206"/>
                </a:lnTo>
                <a:lnTo>
                  <a:pt x="1748" y="96881"/>
                </a:lnTo>
                <a:lnTo>
                  <a:pt x="1077" y="102570"/>
                </a:lnTo>
                <a:lnTo>
                  <a:pt x="629" y="108267"/>
                </a:lnTo>
                <a:lnTo>
                  <a:pt x="331" y="113971"/>
                </a:lnTo>
                <a:lnTo>
                  <a:pt x="0" y="125388"/>
                </a:lnTo>
                <a:lnTo>
                  <a:pt x="864" y="130147"/>
                </a:lnTo>
                <a:lnTo>
                  <a:pt x="2392" y="134272"/>
                </a:lnTo>
                <a:lnTo>
                  <a:pt x="4364" y="137975"/>
                </a:lnTo>
                <a:lnTo>
                  <a:pt x="6631" y="141396"/>
                </a:lnTo>
                <a:lnTo>
                  <a:pt x="9095" y="144629"/>
                </a:lnTo>
                <a:lnTo>
                  <a:pt x="11690" y="147737"/>
                </a:lnTo>
                <a:lnTo>
                  <a:pt x="16277" y="150761"/>
                </a:lnTo>
                <a:lnTo>
                  <a:pt x="22193" y="153730"/>
                </a:lnTo>
                <a:lnTo>
                  <a:pt x="28994" y="156662"/>
                </a:lnTo>
                <a:lnTo>
                  <a:pt x="34481" y="159569"/>
                </a:lnTo>
                <a:lnTo>
                  <a:pt x="39091" y="162459"/>
                </a:lnTo>
                <a:lnTo>
                  <a:pt x="43117" y="165339"/>
                </a:lnTo>
                <a:lnTo>
                  <a:pt x="48659" y="167258"/>
                </a:lnTo>
                <a:lnTo>
                  <a:pt x="55211" y="168538"/>
                </a:lnTo>
                <a:lnTo>
                  <a:pt x="62436" y="169391"/>
                </a:lnTo>
                <a:lnTo>
                  <a:pt x="70111" y="169960"/>
                </a:lnTo>
                <a:lnTo>
                  <a:pt x="78084" y="170339"/>
                </a:lnTo>
                <a:lnTo>
                  <a:pt x="94564" y="170761"/>
                </a:lnTo>
                <a:lnTo>
                  <a:pt x="141515" y="171053"/>
                </a:lnTo>
                <a:lnTo>
                  <a:pt x="151405" y="170115"/>
                </a:lnTo>
                <a:lnTo>
                  <a:pt x="160856" y="168538"/>
                </a:lnTo>
                <a:lnTo>
                  <a:pt x="170014" y="166534"/>
                </a:lnTo>
                <a:lnTo>
                  <a:pt x="178024" y="165197"/>
                </a:lnTo>
                <a:lnTo>
                  <a:pt x="185269" y="164307"/>
                </a:lnTo>
                <a:lnTo>
                  <a:pt x="192004" y="163713"/>
                </a:lnTo>
                <a:lnTo>
                  <a:pt x="198399" y="162364"/>
                </a:lnTo>
                <a:lnTo>
                  <a:pt x="204568" y="160513"/>
                </a:lnTo>
                <a:lnTo>
                  <a:pt x="210585" y="158326"/>
                </a:lnTo>
                <a:lnTo>
                  <a:pt x="215549" y="155916"/>
                </a:lnTo>
                <a:lnTo>
                  <a:pt x="219811" y="153356"/>
                </a:lnTo>
                <a:lnTo>
                  <a:pt x="223604" y="150698"/>
                </a:lnTo>
                <a:lnTo>
                  <a:pt x="226134" y="147973"/>
                </a:lnTo>
                <a:lnTo>
                  <a:pt x="227820" y="145203"/>
                </a:lnTo>
                <a:lnTo>
                  <a:pt x="231192" y="1368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30"/>
          <p:cNvSpPr/>
          <p:nvPr/>
        </p:nvSpPr>
        <p:spPr>
          <a:xfrm>
            <a:off x="1391707" y="2378238"/>
            <a:ext cx="608544" cy="56352"/>
          </a:xfrm>
          <a:custGeom>
            <a:avLst/>
            <a:gdLst/>
            <a:ahLst/>
            <a:cxnLst/>
            <a:rect l="0" t="0" r="0" b="0"/>
            <a:pathLst>
              <a:path w="608544" h="56352">
                <a:moveTo>
                  <a:pt x="8467" y="56351"/>
                </a:moveTo>
                <a:lnTo>
                  <a:pt x="8467" y="51801"/>
                </a:lnTo>
                <a:lnTo>
                  <a:pt x="7515" y="50460"/>
                </a:lnTo>
                <a:lnTo>
                  <a:pt x="5927" y="49566"/>
                </a:lnTo>
                <a:lnTo>
                  <a:pt x="0" y="47810"/>
                </a:lnTo>
                <a:lnTo>
                  <a:pt x="4477" y="47788"/>
                </a:lnTo>
                <a:lnTo>
                  <a:pt x="7712" y="46832"/>
                </a:lnTo>
                <a:lnTo>
                  <a:pt x="11774" y="45243"/>
                </a:lnTo>
                <a:lnTo>
                  <a:pt x="16387" y="43231"/>
                </a:lnTo>
                <a:lnTo>
                  <a:pt x="23272" y="41889"/>
                </a:lnTo>
                <a:lnTo>
                  <a:pt x="41082" y="40399"/>
                </a:lnTo>
                <a:lnTo>
                  <a:pt x="52118" y="39049"/>
                </a:lnTo>
                <a:lnTo>
                  <a:pt x="64238" y="37197"/>
                </a:lnTo>
                <a:lnTo>
                  <a:pt x="77080" y="35009"/>
                </a:lnTo>
                <a:lnTo>
                  <a:pt x="89452" y="32598"/>
                </a:lnTo>
                <a:lnTo>
                  <a:pt x="113358" y="27380"/>
                </a:lnTo>
                <a:lnTo>
                  <a:pt x="126972" y="25607"/>
                </a:lnTo>
                <a:lnTo>
                  <a:pt x="141763" y="24425"/>
                </a:lnTo>
                <a:lnTo>
                  <a:pt x="157339" y="23637"/>
                </a:lnTo>
                <a:lnTo>
                  <a:pt x="174390" y="22160"/>
                </a:lnTo>
                <a:lnTo>
                  <a:pt x="211116" y="17977"/>
                </a:lnTo>
                <a:lnTo>
                  <a:pt x="229291" y="16481"/>
                </a:lnTo>
                <a:lnTo>
                  <a:pt x="247123" y="15484"/>
                </a:lnTo>
                <a:lnTo>
                  <a:pt x="264726" y="14819"/>
                </a:lnTo>
                <a:lnTo>
                  <a:pt x="282177" y="13423"/>
                </a:lnTo>
                <a:lnTo>
                  <a:pt x="299525" y="11540"/>
                </a:lnTo>
                <a:lnTo>
                  <a:pt x="316806" y="9332"/>
                </a:lnTo>
                <a:lnTo>
                  <a:pt x="334994" y="7860"/>
                </a:lnTo>
                <a:lnTo>
                  <a:pt x="353787" y="6879"/>
                </a:lnTo>
                <a:lnTo>
                  <a:pt x="391495" y="5789"/>
                </a:lnTo>
                <a:lnTo>
                  <a:pt x="479595" y="5031"/>
                </a:lnTo>
                <a:lnTo>
                  <a:pt x="495907" y="4041"/>
                </a:lnTo>
                <a:lnTo>
                  <a:pt x="511545" y="2428"/>
                </a:lnTo>
                <a:lnTo>
                  <a:pt x="526732" y="400"/>
                </a:lnTo>
                <a:lnTo>
                  <a:pt x="540667" y="0"/>
                </a:lnTo>
                <a:lnTo>
                  <a:pt x="553767" y="686"/>
                </a:lnTo>
                <a:lnTo>
                  <a:pt x="566311" y="2097"/>
                </a:lnTo>
                <a:lnTo>
                  <a:pt x="576578" y="3037"/>
                </a:lnTo>
                <a:lnTo>
                  <a:pt x="585328" y="3663"/>
                </a:lnTo>
                <a:lnTo>
                  <a:pt x="608543" y="49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31"/>
          <p:cNvSpPr/>
          <p:nvPr/>
        </p:nvSpPr>
        <p:spPr>
          <a:xfrm>
            <a:off x="1991677" y="2657475"/>
            <a:ext cx="85726" cy="102871"/>
          </a:xfrm>
          <a:custGeom>
            <a:avLst/>
            <a:gdLst/>
            <a:ahLst/>
            <a:cxnLst/>
            <a:rect l="0" t="0" r="0" b="0"/>
            <a:pathLst>
              <a:path w="85726" h="102871">
                <a:moveTo>
                  <a:pt x="85725" y="0"/>
                </a:moveTo>
                <a:lnTo>
                  <a:pt x="81174" y="0"/>
                </a:lnTo>
                <a:lnTo>
                  <a:pt x="79833" y="1905"/>
                </a:lnTo>
                <a:lnTo>
                  <a:pt x="78940" y="5080"/>
                </a:lnTo>
                <a:lnTo>
                  <a:pt x="78344" y="9101"/>
                </a:lnTo>
                <a:lnTo>
                  <a:pt x="76994" y="11782"/>
                </a:lnTo>
                <a:lnTo>
                  <a:pt x="75142" y="13570"/>
                </a:lnTo>
                <a:lnTo>
                  <a:pt x="72955" y="14761"/>
                </a:lnTo>
                <a:lnTo>
                  <a:pt x="71496" y="16508"/>
                </a:lnTo>
                <a:lnTo>
                  <a:pt x="70524" y="18625"/>
                </a:lnTo>
                <a:lnTo>
                  <a:pt x="69876" y="20989"/>
                </a:lnTo>
                <a:lnTo>
                  <a:pt x="67539" y="24470"/>
                </a:lnTo>
                <a:lnTo>
                  <a:pt x="64076" y="28696"/>
                </a:lnTo>
                <a:lnTo>
                  <a:pt x="59862" y="33418"/>
                </a:lnTo>
                <a:lnTo>
                  <a:pt x="57053" y="37519"/>
                </a:lnTo>
                <a:lnTo>
                  <a:pt x="55181" y="41205"/>
                </a:lnTo>
                <a:lnTo>
                  <a:pt x="53932" y="44615"/>
                </a:lnTo>
                <a:lnTo>
                  <a:pt x="52147" y="48793"/>
                </a:lnTo>
                <a:lnTo>
                  <a:pt x="47624" y="58516"/>
                </a:lnTo>
                <a:lnTo>
                  <a:pt x="44132" y="62823"/>
                </a:lnTo>
                <a:lnTo>
                  <a:pt x="39899" y="66647"/>
                </a:lnTo>
                <a:lnTo>
                  <a:pt x="35172" y="70149"/>
                </a:lnTo>
                <a:lnTo>
                  <a:pt x="31068" y="73436"/>
                </a:lnTo>
                <a:lnTo>
                  <a:pt x="27379" y="76579"/>
                </a:lnTo>
                <a:lnTo>
                  <a:pt x="23968" y="79628"/>
                </a:lnTo>
                <a:lnTo>
                  <a:pt x="17637" y="85555"/>
                </a:lnTo>
                <a:lnTo>
                  <a:pt x="0" y="102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2"/>
          <p:cNvSpPr/>
          <p:nvPr/>
        </p:nvSpPr>
        <p:spPr>
          <a:xfrm>
            <a:off x="2300940" y="2463941"/>
            <a:ext cx="282240" cy="210530"/>
          </a:xfrm>
          <a:custGeom>
            <a:avLst/>
            <a:gdLst/>
            <a:ahLst/>
            <a:cxnLst/>
            <a:rect l="0" t="0" r="0" b="0"/>
            <a:pathLst>
              <a:path w="282240" h="210530">
                <a:moveTo>
                  <a:pt x="179369" y="4939"/>
                </a:moveTo>
                <a:lnTo>
                  <a:pt x="171989" y="4939"/>
                </a:lnTo>
                <a:lnTo>
                  <a:pt x="166247" y="2398"/>
                </a:lnTo>
                <a:lnTo>
                  <a:pt x="162048" y="388"/>
                </a:lnTo>
                <a:lnTo>
                  <a:pt x="157345" y="0"/>
                </a:lnTo>
                <a:lnTo>
                  <a:pt x="152304" y="693"/>
                </a:lnTo>
                <a:lnTo>
                  <a:pt x="147038" y="2108"/>
                </a:lnTo>
                <a:lnTo>
                  <a:pt x="141623" y="3052"/>
                </a:lnTo>
                <a:lnTo>
                  <a:pt x="136107" y="3681"/>
                </a:lnTo>
                <a:lnTo>
                  <a:pt x="130526" y="4100"/>
                </a:lnTo>
                <a:lnTo>
                  <a:pt x="124899" y="5332"/>
                </a:lnTo>
                <a:lnTo>
                  <a:pt x="119244" y="7106"/>
                </a:lnTo>
                <a:lnTo>
                  <a:pt x="113568" y="9241"/>
                </a:lnTo>
                <a:lnTo>
                  <a:pt x="107879" y="12569"/>
                </a:lnTo>
                <a:lnTo>
                  <a:pt x="102182" y="16693"/>
                </a:lnTo>
                <a:lnTo>
                  <a:pt x="96478" y="21347"/>
                </a:lnTo>
                <a:lnTo>
                  <a:pt x="89819" y="25403"/>
                </a:lnTo>
                <a:lnTo>
                  <a:pt x="82522" y="29059"/>
                </a:lnTo>
                <a:lnTo>
                  <a:pt x="74799" y="32449"/>
                </a:lnTo>
                <a:lnTo>
                  <a:pt x="67746" y="37566"/>
                </a:lnTo>
                <a:lnTo>
                  <a:pt x="61139" y="43835"/>
                </a:lnTo>
                <a:lnTo>
                  <a:pt x="54829" y="50872"/>
                </a:lnTo>
                <a:lnTo>
                  <a:pt x="48718" y="58421"/>
                </a:lnTo>
                <a:lnTo>
                  <a:pt x="42738" y="66311"/>
                </a:lnTo>
                <a:lnTo>
                  <a:pt x="36847" y="74429"/>
                </a:lnTo>
                <a:lnTo>
                  <a:pt x="31014" y="81745"/>
                </a:lnTo>
                <a:lnTo>
                  <a:pt x="25221" y="88528"/>
                </a:lnTo>
                <a:lnTo>
                  <a:pt x="19454" y="94955"/>
                </a:lnTo>
                <a:lnTo>
                  <a:pt x="14657" y="101145"/>
                </a:lnTo>
                <a:lnTo>
                  <a:pt x="10506" y="107176"/>
                </a:lnTo>
                <a:lnTo>
                  <a:pt x="6786" y="113102"/>
                </a:lnTo>
                <a:lnTo>
                  <a:pt x="4307" y="118957"/>
                </a:lnTo>
                <a:lnTo>
                  <a:pt x="2653" y="124766"/>
                </a:lnTo>
                <a:lnTo>
                  <a:pt x="1551" y="130544"/>
                </a:lnTo>
                <a:lnTo>
                  <a:pt x="816" y="136300"/>
                </a:lnTo>
                <a:lnTo>
                  <a:pt x="327" y="142043"/>
                </a:lnTo>
                <a:lnTo>
                  <a:pt x="0" y="147777"/>
                </a:lnTo>
                <a:lnTo>
                  <a:pt x="735" y="153504"/>
                </a:lnTo>
                <a:lnTo>
                  <a:pt x="2177" y="159227"/>
                </a:lnTo>
                <a:lnTo>
                  <a:pt x="4091" y="164947"/>
                </a:lnTo>
                <a:lnTo>
                  <a:pt x="7272" y="169714"/>
                </a:lnTo>
                <a:lnTo>
                  <a:pt x="11298" y="173844"/>
                </a:lnTo>
                <a:lnTo>
                  <a:pt x="15887" y="177549"/>
                </a:lnTo>
                <a:lnTo>
                  <a:pt x="21803" y="180972"/>
                </a:lnTo>
                <a:lnTo>
                  <a:pt x="28606" y="184207"/>
                </a:lnTo>
                <a:lnTo>
                  <a:pt x="35998" y="187316"/>
                </a:lnTo>
                <a:lnTo>
                  <a:pt x="44736" y="190341"/>
                </a:lnTo>
                <a:lnTo>
                  <a:pt x="54371" y="193310"/>
                </a:lnTo>
                <a:lnTo>
                  <a:pt x="74285" y="199149"/>
                </a:lnTo>
                <a:lnTo>
                  <a:pt x="92660" y="204919"/>
                </a:lnTo>
                <a:lnTo>
                  <a:pt x="102513" y="206839"/>
                </a:lnTo>
                <a:lnTo>
                  <a:pt x="112892" y="208119"/>
                </a:lnTo>
                <a:lnTo>
                  <a:pt x="123621" y="208972"/>
                </a:lnTo>
                <a:lnTo>
                  <a:pt x="133632" y="209541"/>
                </a:lnTo>
                <a:lnTo>
                  <a:pt x="152374" y="210173"/>
                </a:lnTo>
                <a:lnTo>
                  <a:pt x="188093" y="210529"/>
                </a:lnTo>
                <a:lnTo>
                  <a:pt x="199472" y="209626"/>
                </a:lnTo>
                <a:lnTo>
                  <a:pt x="209916" y="208072"/>
                </a:lnTo>
                <a:lnTo>
                  <a:pt x="219737" y="206083"/>
                </a:lnTo>
                <a:lnTo>
                  <a:pt x="229141" y="203805"/>
                </a:lnTo>
                <a:lnTo>
                  <a:pt x="238268" y="201334"/>
                </a:lnTo>
                <a:lnTo>
                  <a:pt x="247210" y="198734"/>
                </a:lnTo>
                <a:lnTo>
                  <a:pt x="255077" y="196048"/>
                </a:lnTo>
                <a:lnTo>
                  <a:pt x="262226" y="193305"/>
                </a:lnTo>
                <a:lnTo>
                  <a:pt x="282239" y="1849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3"/>
          <p:cNvSpPr/>
          <p:nvPr/>
        </p:nvSpPr>
        <p:spPr>
          <a:xfrm>
            <a:off x="2602052" y="2426529"/>
            <a:ext cx="323387" cy="256609"/>
          </a:xfrm>
          <a:custGeom>
            <a:avLst/>
            <a:gdLst/>
            <a:ahLst/>
            <a:cxnLst/>
            <a:rect l="0" t="0" r="0" b="0"/>
            <a:pathLst>
              <a:path w="323387" h="256609">
                <a:moveTo>
                  <a:pt x="49707" y="50923"/>
                </a:moveTo>
                <a:lnTo>
                  <a:pt x="45157" y="50923"/>
                </a:lnTo>
                <a:lnTo>
                  <a:pt x="43816" y="49971"/>
                </a:lnTo>
                <a:lnTo>
                  <a:pt x="42922" y="48383"/>
                </a:lnTo>
                <a:lnTo>
                  <a:pt x="42327" y="46372"/>
                </a:lnTo>
                <a:lnTo>
                  <a:pt x="41930" y="45984"/>
                </a:lnTo>
                <a:lnTo>
                  <a:pt x="41664" y="46678"/>
                </a:lnTo>
                <a:lnTo>
                  <a:pt x="41149" y="53353"/>
                </a:lnTo>
                <a:lnTo>
                  <a:pt x="41138" y="62833"/>
                </a:lnTo>
                <a:lnTo>
                  <a:pt x="43676" y="70822"/>
                </a:lnTo>
                <a:lnTo>
                  <a:pt x="45687" y="75619"/>
                </a:lnTo>
                <a:lnTo>
                  <a:pt x="47027" y="81674"/>
                </a:lnTo>
                <a:lnTo>
                  <a:pt x="47920" y="88569"/>
                </a:lnTo>
                <a:lnTo>
                  <a:pt x="48516" y="96023"/>
                </a:lnTo>
                <a:lnTo>
                  <a:pt x="49866" y="102897"/>
                </a:lnTo>
                <a:lnTo>
                  <a:pt x="51718" y="109385"/>
                </a:lnTo>
                <a:lnTo>
                  <a:pt x="53905" y="115615"/>
                </a:lnTo>
                <a:lnTo>
                  <a:pt x="55363" y="122626"/>
                </a:lnTo>
                <a:lnTo>
                  <a:pt x="56336" y="130158"/>
                </a:lnTo>
                <a:lnTo>
                  <a:pt x="56984" y="138036"/>
                </a:lnTo>
                <a:lnTo>
                  <a:pt x="58368" y="146146"/>
                </a:lnTo>
                <a:lnTo>
                  <a:pt x="60244" y="154410"/>
                </a:lnTo>
                <a:lnTo>
                  <a:pt x="62447" y="162777"/>
                </a:lnTo>
                <a:lnTo>
                  <a:pt x="64868" y="171212"/>
                </a:lnTo>
                <a:lnTo>
                  <a:pt x="70098" y="188205"/>
                </a:lnTo>
                <a:lnTo>
                  <a:pt x="72826" y="195784"/>
                </a:lnTo>
                <a:lnTo>
                  <a:pt x="75597" y="202742"/>
                </a:lnTo>
                <a:lnTo>
                  <a:pt x="78397" y="209286"/>
                </a:lnTo>
                <a:lnTo>
                  <a:pt x="80264" y="214601"/>
                </a:lnTo>
                <a:lnTo>
                  <a:pt x="81509" y="219097"/>
                </a:lnTo>
                <a:lnTo>
                  <a:pt x="82338" y="223046"/>
                </a:lnTo>
                <a:lnTo>
                  <a:pt x="82891" y="227584"/>
                </a:lnTo>
                <a:lnTo>
                  <a:pt x="83260" y="232515"/>
                </a:lnTo>
                <a:lnTo>
                  <a:pt x="83670" y="242121"/>
                </a:lnTo>
                <a:lnTo>
                  <a:pt x="83954" y="254560"/>
                </a:lnTo>
                <a:lnTo>
                  <a:pt x="84921" y="255261"/>
                </a:lnTo>
                <a:lnTo>
                  <a:pt x="88535" y="256040"/>
                </a:lnTo>
                <a:lnTo>
                  <a:pt x="88928" y="256248"/>
                </a:lnTo>
                <a:lnTo>
                  <a:pt x="84835" y="256608"/>
                </a:lnTo>
                <a:lnTo>
                  <a:pt x="81830" y="251559"/>
                </a:lnTo>
                <a:lnTo>
                  <a:pt x="77319" y="242965"/>
                </a:lnTo>
                <a:lnTo>
                  <a:pt x="72139" y="232795"/>
                </a:lnTo>
                <a:lnTo>
                  <a:pt x="68472" y="227416"/>
                </a:lnTo>
                <a:lnTo>
                  <a:pt x="64122" y="221925"/>
                </a:lnTo>
                <a:lnTo>
                  <a:pt x="59317" y="216359"/>
                </a:lnTo>
                <a:lnTo>
                  <a:pt x="55161" y="209791"/>
                </a:lnTo>
                <a:lnTo>
                  <a:pt x="51438" y="202555"/>
                </a:lnTo>
                <a:lnTo>
                  <a:pt x="48004" y="194874"/>
                </a:lnTo>
                <a:lnTo>
                  <a:pt x="43809" y="187848"/>
                </a:lnTo>
                <a:lnTo>
                  <a:pt x="39108" y="181259"/>
                </a:lnTo>
                <a:lnTo>
                  <a:pt x="34069" y="174961"/>
                </a:lnTo>
                <a:lnTo>
                  <a:pt x="29757" y="167905"/>
                </a:lnTo>
                <a:lnTo>
                  <a:pt x="25929" y="160344"/>
                </a:lnTo>
                <a:lnTo>
                  <a:pt x="22425" y="152445"/>
                </a:lnTo>
                <a:lnTo>
                  <a:pt x="19137" y="144322"/>
                </a:lnTo>
                <a:lnTo>
                  <a:pt x="12943" y="127676"/>
                </a:lnTo>
                <a:lnTo>
                  <a:pt x="9958" y="120189"/>
                </a:lnTo>
                <a:lnTo>
                  <a:pt x="7015" y="113293"/>
                </a:lnTo>
                <a:lnTo>
                  <a:pt x="4101" y="106790"/>
                </a:lnTo>
                <a:lnTo>
                  <a:pt x="2158" y="99598"/>
                </a:lnTo>
                <a:lnTo>
                  <a:pt x="863" y="91946"/>
                </a:lnTo>
                <a:lnTo>
                  <a:pt x="0" y="83986"/>
                </a:lnTo>
                <a:lnTo>
                  <a:pt x="376" y="76775"/>
                </a:lnTo>
                <a:lnTo>
                  <a:pt x="1580" y="70063"/>
                </a:lnTo>
                <a:lnTo>
                  <a:pt x="3335" y="63683"/>
                </a:lnTo>
                <a:lnTo>
                  <a:pt x="5458" y="58477"/>
                </a:lnTo>
                <a:lnTo>
                  <a:pt x="7825" y="54054"/>
                </a:lnTo>
                <a:lnTo>
                  <a:pt x="10356" y="50153"/>
                </a:lnTo>
                <a:lnTo>
                  <a:pt x="12996" y="45647"/>
                </a:lnTo>
                <a:lnTo>
                  <a:pt x="15708" y="40738"/>
                </a:lnTo>
                <a:lnTo>
                  <a:pt x="18469" y="35561"/>
                </a:lnTo>
                <a:lnTo>
                  <a:pt x="22214" y="31156"/>
                </a:lnTo>
                <a:lnTo>
                  <a:pt x="31456" y="23723"/>
                </a:lnTo>
                <a:lnTo>
                  <a:pt x="36587" y="20407"/>
                </a:lnTo>
                <a:lnTo>
                  <a:pt x="41913" y="17244"/>
                </a:lnTo>
                <a:lnTo>
                  <a:pt x="47369" y="14183"/>
                </a:lnTo>
                <a:lnTo>
                  <a:pt x="53863" y="11190"/>
                </a:lnTo>
                <a:lnTo>
                  <a:pt x="61050" y="8242"/>
                </a:lnTo>
                <a:lnTo>
                  <a:pt x="68699" y="5324"/>
                </a:lnTo>
                <a:lnTo>
                  <a:pt x="76656" y="3378"/>
                </a:lnTo>
                <a:lnTo>
                  <a:pt x="84818" y="2082"/>
                </a:lnTo>
                <a:lnTo>
                  <a:pt x="93117" y="1217"/>
                </a:lnTo>
                <a:lnTo>
                  <a:pt x="102460" y="641"/>
                </a:lnTo>
                <a:lnTo>
                  <a:pt x="123001" y="0"/>
                </a:lnTo>
                <a:lnTo>
                  <a:pt x="132859" y="782"/>
                </a:lnTo>
                <a:lnTo>
                  <a:pt x="142290" y="2256"/>
                </a:lnTo>
                <a:lnTo>
                  <a:pt x="161340" y="6433"/>
                </a:lnTo>
                <a:lnTo>
                  <a:pt x="182507" y="11465"/>
                </a:lnTo>
                <a:lnTo>
                  <a:pt x="192533" y="14140"/>
                </a:lnTo>
                <a:lnTo>
                  <a:pt x="211293" y="19653"/>
                </a:lnTo>
                <a:lnTo>
                  <a:pt x="220296" y="23409"/>
                </a:lnTo>
                <a:lnTo>
                  <a:pt x="229156" y="27817"/>
                </a:lnTo>
                <a:lnTo>
                  <a:pt x="237920" y="32662"/>
                </a:lnTo>
                <a:lnTo>
                  <a:pt x="257817" y="43124"/>
                </a:lnTo>
                <a:lnTo>
                  <a:pt x="268457" y="48582"/>
                </a:lnTo>
                <a:lnTo>
                  <a:pt x="276503" y="54125"/>
                </a:lnTo>
                <a:lnTo>
                  <a:pt x="282820" y="59725"/>
                </a:lnTo>
                <a:lnTo>
                  <a:pt x="287983" y="65364"/>
                </a:lnTo>
                <a:lnTo>
                  <a:pt x="298800" y="76709"/>
                </a:lnTo>
                <a:lnTo>
                  <a:pt x="304352" y="82401"/>
                </a:lnTo>
                <a:lnTo>
                  <a:pt x="309005" y="88101"/>
                </a:lnTo>
                <a:lnTo>
                  <a:pt x="313060" y="93806"/>
                </a:lnTo>
                <a:lnTo>
                  <a:pt x="316716" y="99514"/>
                </a:lnTo>
                <a:lnTo>
                  <a:pt x="319153" y="105224"/>
                </a:lnTo>
                <a:lnTo>
                  <a:pt x="320778" y="110937"/>
                </a:lnTo>
                <a:lnTo>
                  <a:pt x="321861" y="116650"/>
                </a:lnTo>
                <a:lnTo>
                  <a:pt x="322583" y="122363"/>
                </a:lnTo>
                <a:lnTo>
                  <a:pt x="323065" y="128077"/>
                </a:lnTo>
                <a:lnTo>
                  <a:pt x="323386" y="133792"/>
                </a:lnTo>
                <a:lnTo>
                  <a:pt x="321695" y="139507"/>
                </a:lnTo>
                <a:lnTo>
                  <a:pt x="318662" y="145221"/>
                </a:lnTo>
                <a:lnTo>
                  <a:pt x="314736" y="150936"/>
                </a:lnTo>
                <a:lnTo>
                  <a:pt x="310213" y="155698"/>
                </a:lnTo>
                <a:lnTo>
                  <a:pt x="300108" y="163530"/>
                </a:lnTo>
                <a:lnTo>
                  <a:pt x="292841" y="166952"/>
                </a:lnTo>
                <a:lnTo>
                  <a:pt x="284187" y="170186"/>
                </a:lnTo>
                <a:lnTo>
                  <a:pt x="247472" y="182219"/>
                </a:lnTo>
                <a:lnTo>
                  <a:pt x="237748" y="184174"/>
                </a:lnTo>
                <a:lnTo>
                  <a:pt x="227455" y="185477"/>
                </a:lnTo>
                <a:lnTo>
                  <a:pt x="216784" y="186346"/>
                </a:lnTo>
                <a:lnTo>
                  <a:pt x="205859" y="187877"/>
                </a:lnTo>
                <a:lnTo>
                  <a:pt x="194766" y="189851"/>
                </a:lnTo>
                <a:lnTo>
                  <a:pt x="183561" y="192119"/>
                </a:lnTo>
                <a:lnTo>
                  <a:pt x="172280" y="193631"/>
                </a:lnTo>
                <a:lnTo>
                  <a:pt x="160950" y="194639"/>
                </a:lnTo>
                <a:lnTo>
                  <a:pt x="149587" y="195311"/>
                </a:lnTo>
                <a:lnTo>
                  <a:pt x="137249" y="194807"/>
                </a:lnTo>
                <a:lnTo>
                  <a:pt x="124261" y="193518"/>
                </a:lnTo>
                <a:lnTo>
                  <a:pt x="110840" y="191707"/>
                </a:lnTo>
                <a:lnTo>
                  <a:pt x="97130" y="190499"/>
                </a:lnTo>
                <a:lnTo>
                  <a:pt x="83227" y="189694"/>
                </a:lnTo>
                <a:lnTo>
                  <a:pt x="41135" y="1880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4"/>
          <p:cNvSpPr/>
          <p:nvPr/>
        </p:nvSpPr>
        <p:spPr>
          <a:xfrm>
            <a:off x="2334577" y="2374582"/>
            <a:ext cx="668656" cy="51436"/>
          </a:xfrm>
          <a:custGeom>
            <a:avLst/>
            <a:gdLst/>
            <a:ahLst/>
            <a:cxnLst/>
            <a:rect l="0" t="0" r="0" b="0"/>
            <a:pathLst>
              <a:path w="668656" h="51436">
                <a:moveTo>
                  <a:pt x="0" y="51435"/>
                </a:moveTo>
                <a:lnTo>
                  <a:pt x="15600" y="51435"/>
                </a:lnTo>
                <a:lnTo>
                  <a:pt x="18973" y="50482"/>
                </a:lnTo>
                <a:lnTo>
                  <a:pt x="30340" y="46884"/>
                </a:lnTo>
                <a:lnTo>
                  <a:pt x="37372" y="45544"/>
                </a:lnTo>
                <a:lnTo>
                  <a:pt x="52804" y="44054"/>
                </a:lnTo>
                <a:lnTo>
                  <a:pt x="61873" y="42704"/>
                </a:lnTo>
                <a:lnTo>
                  <a:pt x="71729" y="40852"/>
                </a:lnTo>
                <a:lnTo>
                  <a:pt x="82109" y="38665"/>
                </a:lnTo>
                <a:lnTo>
                  <a:pt x="93792" y="37207"/>
                </a:lnTo>
                <a:lnTo>
                  <a:pt x="106343" y="36234"/>
                </a:lnTo>
                <a:lnTo>
                  <a:pt x="119473" y="35586"/>
                </a:lnTo>
                <a:lnTo>
                  <a:pt x="149302" y="34866"/>
                </a:lnTo>
                <a:lnTo>
                  <a:pt x="165257" y="34674"/>
                </a:lnTo>
                <a:lnTo>
                  <a:pt x="181609" y="33594"/>
                </a:lnTo>
                <a:lnTo>
                  <a:pt x="198225" y="31921"/>
                </a:lnTo>
                <a:lnTo>
                  <a:pt x="251456" y="25016"/>
                </a:lnTo>
                <a:lnTo>
                  <a:pt x="270507" y="22392"/>
                </a:lnTo>
                <a:lnTo>
                  <a:pt x="288923" y="20643"/>
                </a:lnTo>
                <a:lnTo>
                  <a:pt x="306916" y="19477"/>
                </a:lnTo>
                <a:lnTo>
                  <a:pt x="324625" y="18700"/>
                </a:lnTo>
                <a:lnTo>
                  <a:pt x="342147" y="17229"/>
                </a:lnTo>
                <a:lnTo>
                  <a:pt x="359543" y="15296"/>
                </a:lnTo>
                <a:lnTo>
                  <a:pt x="376855" y="13055"/>
                </a:lnTo>
                <a:lnTo>
                  <a:pt x="394112" y="11561"/>
                </a:lnTo>
                <a:lnTo>
                  <a:pt x="411331" y="10565"/>
                </a:lnTo>
                <a:lnTo>
                  <a:pt x="428526" y="9901"/>
                </a:lnTo>
                <a:lnTo>
                  <a:pt x="445704" y="8506"/>
                </a:lnTo>
                <a:lnTo>
                  <a:pt x="462871" y="6623"/>
                </a:lnTo>
                <a:lnTo>
                  <a:pt x="480031" y="4415"/>
                </a:lnTo>
                <a:lnTo>
                  <a:pt x="496233" y="2944"/>
                </a:lnTo>
                <a:lnTo>
                  <a:pt x="511797" y="1962"/>
                </a:lnTo>
                <a:lnTo>
                  <a:pt x="541790" y="872"/>
                </a:lnTo>
                <a:lnTo>
                  <a:pt x="594771" y="172"/>
                </a:lnTo>
                <a:lnTo>
                  <a:pt x="66865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35"/>
          <p:cNvSpPr/>
          <p:nvPr/>
        </p:nvSpPr>
        <p:spPr>
          <a:xfrm>
            <a:off x="2943225" y="2623185"/>
            <a:ext cx="171451" cy="162878"/>
          </a:xfrm>
          <a:custGeom>
            <a:avLst/>
            <a:gdLst/>
            <a:ahLst/>
            <a:cxnLst/>
            <a:rect l="0" t="0" r="0" b="0"/>
            <a:pathLst>
              <a:path w="171451" h="162878">
                <a:moveTo>
                  <a:pt x="171450" y="0"/>
                </a:moveTo>
                <a:lnTo>
                  <a:pt x="171450" y="20151"/>
                </a:lnTo>
                <a:lnTo>
                  <a:pt x="170497" y="23911"/>
                </a:lnTo>
                <a:lnTo>
                  <a:pt x="168910" y="28323"/>
                </a:lnTo>
                <a:lnTo>
                  <a:pt x="166899" y="33170"/>
                </a:lnTo>
                <a:lnTo>
                  <a:pt x="164606" y="38305"/>
                </a:lnTo>
                <a:lnTo>
                  <a:pt x="159518" y="49092"/>
                </a:lnTo>
                <a:lnTo>
                  <a:pt x="151299" y="65875"/>
                </a:lnTo>
                <a:lnTo>
                  <a:pt x="147538" y="70586"/>
                </a:lnTo>
                <a:lnTo>
                  <a:pt x="143126" y="74680"/>
                </a:lnTo>
                <a:lnTo>
                  <a:pt x="138280" y="78361"/>
                </a:lnTo>
                <a:lnTo>
                  <a:pt x="134096" y="82721"/>
                </a:lnTo>
                <a:lnTo>
                  <a:pt x="130355" y="87532"/>
                </a:lnTo>
                <a:lnTo>
                  <a:pt x="126908" y="92645"/>
                </a:lnTo>
                <a:lnTo>
                  <a:pt x="121753" y="97958"/>
                </a:lnTo>
                <a:lnTo>
                  <a:pt x="115458" y="103405"/>
                </a:lnTo>
                <a:lnTo>
                  <a:pt x="108405" y="108942"/>
                </a:lnTo>
                <a:lnTo>
                  <a:pt x="101797" y="113585"/>
                </a:lnTo>
                <a:lnTo>
                  <a:pt x="95487" y="117633"/>
                </a:lnTo>
                <a:lnTo>
                  <a:pt x="89375" y="121285"/>
                </a:lnTo>
                <a:lnTo>
                  <a:pt x="83396" y="124671"/>
                </a:lnTo>
                <a:lnTo>
                  <a:pt x="71672" y="130974"/>
                </a:lnTo>
                <a:lnTo>
                  <a:pt x="37168" y="148548"/>
                </a:lnTo>
                <a:lnTo>
                  <a:pt x="32398" y="151420"/>
                </a:lnTo>
                <a:lnTo>
                  <a:pt x="28266" y="154286"/>
                </a:lnTo>
                <a:lnTo>
                  <a:pt x="24559" y="157150"/>
                </a:lnTo>
                <a:lnTo>
                  <a:pt x="20183" y="159059"/>
                </a:lnTo>
                <a:lnTo>
                  <a:pt x="15360" y="160332"/>
                </a:lnTo>
                <a:lnTo>
                  <a:pt x="0" y="1628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6"/>
          <p:cNvSpPr/>
          <p:nvPr/>
        </p:nvSpPr>
        <p:spPr>
          <a:xfrm>
            <a:off x="3294849" y="2426179"/>
            <a:ext cx="248249" cy="282579"/>
          </a:xfrm>
          <a:custGeom>
            <a:avLst/>
            <a:gdLst/>
            <a:ahLst/>
            <a:cxnLst/>
            <a:rect l="0" t="0" r="0" b="0"/>
            <a:pathLst>
              <a:path w="248249" h="282579">
                <a:moveTo>
                  <a:pt x="42710" y="51273"/>
                </a:moveTo>
                <a:lnTo>
                  <a:pt x="42710" y="71673"/>
                </a:lnTo>
                <a:lnTo>
                  <a:pt x="44616" y="75350"/>
                </a:lnTo>
                <a:lnTo>
                  <a:pt x="47790" y="79707"/>
                </a:lnTo>
                <a:lnTo>
                  <a:pt x="51812" y="84517"/>
                </a:lnTo>
                <a:lnTo>
                  <a:pt x="55446" y="90580"/>
                </a:lnTo>
                <a:lnTo>
                  <a:pt x="58821" y="97481"/>
                </a:lnTo>
                <a:lnTo>
                  <a:pt x="62023" y="104938"/>
                </a:lnTo>
                <a:lnTo>
                  <a:pt x="65111" y="112767"/>
                </a:lnTo>
                <a:lnTo>
                  <a:pt x="71081" y="129086"/>
                </a:lnTo>
                <a:lnTo>
                  <a:pt x="74007" y="136486"/>
                </a:lnTo>
                <a:lnTo>
                  <a:pt x="76910" y="143324"/>
                </a:lnTo>
                <a:lnTo>
                  <a:pt x="79798" y="149788"/>
                </a:lnTo>
                <a:lnTo>
                  <a:pt x="82675" y="156954"/>
                </a:lnTo>
                <a:lnTo>
                  <a:pt x="88413" y="172538"/>
                </a:lnTo>
                <a:lnTo>
                  <a:pt x="90324" y="180694"/>
                </a:lnTo>
                <a:lnTo>
                  <a:pt x="91598" y="188988"/>
                </a:lnTo>
                <a:lnTo>
                  <a:pt x="92447" y="197376"/>
                </a:lnTo>
                <a:lnTo>
                  <a:pt x="93966" y="203920"/>
                </a:lnTo>
                <a:lnTo>
                  <a:pt x="95931" y="209235"/>
                </a:lnTo>
                <a:lnTo>
                  <a:pt x="98193" y="213731"/>
                </a:lnTo>
                <a:lnTo>
                  <a:pt x="99701" y="218633"/>
                </a:lnTo>
                <a:lnTo>
                  <a:pt x="100707" y="223807"/>
                </a:lnTo>
                <a:lnTo>
                  <a:pt x="101377" y="229161"/>
                </a:lnTo>
                <a:lnTo>
                  <a:pt x="101824" y="234635"/>
                </a:lnTo>
                <a:lnTo>
                  <a:pt x="102122" y="240189"/>
                </a:lnTo>
                <a:lnTo>
                  <a:pt x="102541" y="254568"/>
                </a:lnTo>
                <a:lnTo>
                  <a:pt x="102702" y="273943"/>
                </a:lnTo>
                <a:lnTo>
                  <a:pt x="102717" y="282216"/>
                </a:lnTo>
                <a:lnTo>
                  <a:pt x="98167" y="282578"/>
                </a:lnTo>
                <a:lnTo>
                  <a:pt x="95874" y="281677"/>
                </a:lnTo>
                <a:lnTo>
                  <a:pt x="90786" y="278135"/>
                </a:lnTo>
                <a:lnTo>
                  <a:pt x="85350" y="270846"/>
                </a:lnTo>
                <a:lnTo>
                  <a:pt x="79759" y="262208"/>
                </a:lnTo>
                <a:lnTo>
                  <a:pt x="74099" y="255195"/>
                </a:lnTo>
                <a:lnTo>
                  <a:pt x="71256" y="251038"/>
                </a:lnTo>
                <a:lnTo>
                  <a:pt x="68408" y="246362"/>
                </a:lnTo>
                <a:lnTo>
                  <a:pt x="65557" y="241340"/>
                </a:lnTo>
                <a:lnTo>
                  <a:pt x="61752" y="236087"/>
                </a:lnTo>
                <a:lnTo>
                  <a:pt x="57310" y="230680"/>
                </a:lnTo>
                <a:lnTo>
                  <a:pt x="52443" y="225170"/>
                </a:lnTo>
                <a:lnTo>
                  <a:pt x="47294" y="218639"/>
                </a:lnTo>
                <a:lnTo>
                  <a:pt x="41956" y="211428"/>
                </a:lnTo>
                <a:lnTo>
                  <a:pt x="36493" y="203763"/>
                </a:lnTo>
                <a:lnTo>
                  <a:pt x="31898" y="196748"/>
                </a:lnTo>
                <a:lnTo>
                  <a:pt x="27882" y="190166"/>
                </a:lnTo>
                <a:lnTo>
                  <a:pt x="24253" y="183874"/>
                </a:lnTo>
                <a:lnTo>
                  <a:pt x="20880" y="176821"/>
                </a:lnTo>
                <a:lnTo>
                  <a:pt x="17679" y="169262"/>
                </a:lnTo>
                <a:lnTo>
                  <a:pt x="14593" y="161364"/>
                </a:lnTo>
                <a:lnTo>
                  <a:pt x="11583" y="154195"/>
                </a:lnTo>
                <a:lnTo>
                  <a:pt x="8624" y="147510"/>
                </a:lnTo>
                <a:lnTo>
                  <a:pt x="5698" y="141149"/>
                </a:lnTo>
                <a:lnTo>
                  <a:pt x="3748" y="134050"/>
                </a:lnTo>
                <a:lnTo>
                  <a:pt x="2448" y="126460"/>
                </a:lnTo>
                <a:lnTo>
                  <a:pt x="1581" y="118543"/>
                </a:lnTo>
                <a:lnTo>
                  <a:pt x="1004" y="111360"/>
                </a:lnTo>
                <a:lnTo>
                  <a:pt x="618" y="104666"/>
                </a:lnTo>
                <a:lnTo>
                  <a:pt x="190" y="92148"/>
                </a:lnTo>
                <a:lnTo>
                  <a:pt x="0" y="80235"/>
                </a:lnTo>
                <a:lnTo>
                  <a:pt x="902" y="74391"/>
                </a:lnTo>
                <a:lnTo>
                  <a:pt x="2456" y="68590"/>
                </a:lnTo>
                <a:lnTo>
                  <a:pt x="4444" y="62818"/>
                </a:lnTo>
                <a:lnTo>
                  <a:pt x="6722" y="57064"/>
                </a:lnTo>
                <a:lnTo>
                  <a:pt x="9193" y="51324"/>
                </a:lnTo>
                <a:lnTo>
                  <a:pt x="11793" y="45592"/>
                </a:lnTo>
                <a:lnTo>
                  <a:pt x="15431" y="39866"/>
                </a:lnTo>
                <a:lnTo>
                  <a:pt x="19762" y="34143"/>
                </a:lnTo>
                <a:lnTo>
                  <a:pt x="24554" y="28423"/>
                </a:lnTo>
                <a:lnTo>
                  <a:pt x="29654" y="23657"/>
                </a:lnTo>
                <a:lnTo>
                  <a:pt x="34958" y="19527"/>
                </a:lnTo>
                <a:lnTo>
                  <a:pt x="40400" y="15822"/>
                </a:lnTo>
                <a:lnTo>
                  <a:pt x="45933" y="12399"/>
                </a:lnTo>
                <a:lnTo>
                  <a:pt x="51526" y="9164"/>
                </a:lnTo>
                <a:lnTo>
                  <a:pt x="57160" y="6056"/>
                </a:lnTo>
                <a:lnTo>
                  <a:pt x="62821" y="3983"/>
                </a:lnTo>
                <a:lnTo>
                  <a:pt x="68500" y="2602"/>
                </a:lnTo>
                <a:lnTo>
                  <a:pt x="74191" y="1680"/>
                </a:lnTo>
                <a:lnTo>
                  <a:pt x="80843" y="1066"/>
                </a:lnTo>
                <a:lnTo>
                  <a:pt x="88134" y="657"/>
                </a:lnTo>
                <a:lnTo>
                  <a:pt x="102904" y="202"/>
                </a:lnTo>
                <a:lnTo>
                  <a:pt x="115818" y="0"/>
                </a:lnTo>
                <a:lnTo>
                  <a:pt x="122881" y="898"/>
                </a:lnTo>
                <a:lnTo>
                  <a:pt x="130448" y="2450"/>
                </a:lnTo>
                <a:lnTo>
                  <a:pt x="138349" y="4437"/>
                </a:lnTo>
                <a:lnTo>
                  <a:pt x="146475" y="6714"/>
                </a:lnTo>
                <a:lnTo>
                  <a:pt x="163123" y="11784"/>
                </a:lnTo>
                <a:lnTo>
                  <a:pt x="170610" y="15422"/>
                </a:lnTo>
                <a:lnTo>
                  <a:pt x="177507" y="19752"/>
                </a:lnTo>
                <a:lnTo>
                  <a:pt x="184010" y="24544"/>
                </a:lnTo>
                <a:lnTo>
                  <a:pt x="198855" y="34949"/>
                </a:lnTo>
                <a:lnTo>
                  <a:pt x="206814" y="40390"/>
                </a:lnTo>
                <a:lnTo>
                  <a:pt x="214025" y="45923"/>
                </a:lnTo>
                <a:lnTo>
                  <a:pt x="220738" y="51516"/>
                </a:lnTo>
                <a:lnTo>
                  <a:pt x="227118" y="57150"/>
                </a:lnTo>
                <a:lnTo>
                  <a:pt x="232324" y="62811"/>
                </a:lnTo>
                <a:lnTo>
                  <a:pt x="236747" y="68490"/>
                </a:lnTo>
                <a:lnTo>
                  <a:pt x="240648" y="74181"/>
                </a:lnTo>
                <a:lnTo>
                  <a:pt x="243249" y="80833"/>
                </a:lnTo>
                <a:lnTo>
                  <a:pt x="244983" y="88124"/>
                </a:lnTo>
                <a:lnTo>
                  <a:pt x="246139" y="95843"/>
                </a:lnTo>
                <a:lnTo>
                  <a:pt x="246909" y="102894"/>
                </a:lnTo>
                <a:lnTo>
                  <a:pt x="247423" y="109499"/>
                </a:lnTo>
                <a:lnTo>
                  <a:pt x="247766" y="115808"/>
                </a:lnTo>
                <a:lnTo>
                  <a:pt x="248146" y="130438"/>
                </a:lnTo>
                <a:lnTo>
                  <a:pt x="248248" y="138340"/>
                </a:lnTo>
                <a:lnTo>
                  <a:pt x="247363" y="145513"/>
                </a:lnTo>
                <a:lnTo>
                  <a:pt x="245820" y="152199"/>
                </a:lnTo>
                <a:lnTo>
                  <a:pt x="243840" y="158562"/>
                </a:lnTo>
                <a:lnTo>
                  <a:pt x="240614" y="164709"/>
                </a:lnTo>
                <a:lnTo>
                  <a:pt x="236559" y="170712"/>
                </a:lnTo>
                <a:lnTo>
                  <a:pt x="231950" y="176619"/>
                </a:lnTo>
                <a:lnTo>
                  <a:pt x="226973" y="181509"/>
                </a:lnTo>
                <a:lnTo>
                  <a:pt x="221749" y="185723"/>
                </a:lnTo>
                <a:lnTo>
                  <a:pt x="216362" y="189483"/>
                </a:lnTo>
                <a:lnTo>
                  <a:pt x="210866" y="193896"/>
                </a:lnTo>
                <a:lnTo>
                  <a:pt x="205297" y="198742"/>
                </a:lnTo>
                <a:lnTo>
                  <a:pt x="199679" y="203878"/>
                </a:lnTo>
                <a:lnTo>
                  <a:pt x="193076" y="208255"/>
                </a:lnTo>
                <a:lnTo>
                  <a:pt x="185816" y="212125"/>
                </a:lnTo>
                <a:lnTo>
                  <a:pt x="171083" y="218965"/>
                </a:lnTo>
                <a:lnTo>
                  <a:pt x="158185" y="225180"/>
                </a:lnTo>
                <a:lnTo>
                  <a:pt x="151126" y="228171"/>
                </a:lnTo>
                <a:lnTo>
                  <a:pt x="143563" y="231118"/>
                </a:lnTo>
                <a:lnTo>
                  <a:pt x="135663" y="234034"/>
                </a:lnTo>
                <a:lnTo>
                  <a:pt x="128491" y="235979"/>
                </a:lnTo>
                <a:lnTo>
                  <a:pt x="121805" y="237276"/>
                </a:lnTo>
                <a:lnTo>
                  <a:pt x="115443" y="238140"/>
                </a:lnTo>
                <a:lnTo>
                  <a:pt x="109296" y="238716"/>
                </a:lnTo>
                <a:lnTo>
                  <a:pt x="103293" y="239100"/>
                </a:lnTo>
                <a:lnTo>
                  <a:pt x="92496" y="239527"/>
                </a:lnTo>
                <a:lnTo>
                  <a:pt x="77001" y="2398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37"/>
          <p:cNvSpPr/>
          <p:nvPr/>
        </p:nvSpPr>
        <p:spPr>
          <a:xfrm>
            <a:off x="3637597" y="2486025"/>
            <a:ext cx="222886" cy="197049"/>
          </a:xfrm>
          <a:custGeom>
            <a:avLst/>
            <a:gdLst/>
            <a:ahLst/>
            <a:cxnLst/>
            <a:rect l="0" t="0" r="0" b="0"/>
            <a:pathLst>
              <a:path w="222886" h="197049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1"/>
                </a:lnTo>
                <a:lnTo>
                  <a:pt x="10583" y="17368"/>
                </a:lnTo>
                <a:lnTo>
                  <a:pt x="12770" y="20151"/>
                </a:lnTo>
                <a:lnTo>
                  <a:pt x="15181" y="23911"/>
                </a:lnTo>
                <a:lnTo>
                  <a:pt x="17741" y="28323"/>
                </a:lnTo>
                <a:lnTo>
                  <a:pt x="20400" y="33170"/>
                </a:lnTo>
                <a:lnTo>
                  <a:pt x="22172" y="38305"/>
                </a:lnTo>
                <a:lnTo>
                  <a:pt x="23354" y="43634"/>
                </a:lnTo>
                <a:lnTo>
                  <a:pt x="24142" y="49092"/>
                </a:lnTo>
                <a:lnTo>
                  <a:pt x="24667" y="54635"/>
                </a:lnTo>
                <a:lnTo>
                  <a:pt x="25017" y="60236"/>
                </a:lnTo>
                <a:lnTo>
                  <a:pt x="25406" y="71539"/>
                </a:lnTo>
                <a:lnTo>
                  <a:pt x="25656" y="96857"/>
                </a:lnTo>
                <a:lnTo>
                  <a:pt x="25716" y="159915"/>
                </a:lnTo>
                <a:lnTo>
                  <a:pt x="26669" y="164713"/>
                </a:lnTo>
                <a:lnTo>
                  <a:pt x="28257" y="168863"/>
                </a:lnTo>
                <a:lnTo>
                  <a:pt x="30269" y="172583"/>
                </a:lnTo>
                <a:lnTo>
                  <a:pt x="32561" y="176015"/>
                </a:lnTo>
                <a:lnTo>
                  <a:pt x="35042" y="179256"/>
                </a:lnTo>
                <a:lnTo>
                  <a:pt x="37649" y="182369"/>
                </a:lnTo>
                <a:lnTo>
                  <a:pt x="40340" y="184444"/>
                </a:lnTo>
                <a:lnTo>
                  <a:pt x="45868" y="186750"/>
                </a:lnTo>
                <a:lnTo>
                  <a:pt x="49629" y="188317"/>
                </a:lnTo>
                <a:lnTo>
                  <a:pt x="54041" y="190315"/>
                </a:lnTo>
                <a:lnTo>
                  <a:pt x="58887" y="192599"/>
                </a:lnTo>
                <a:lnTo>
                  <a:pt x="64023" y="194122"/>
                </a:lnTo>
                <a:lnTo>
                  <a:pt x="69352" y="195137"/>
                </a:lnTo>
                <a:lnTo>
                  <a:pt x="74810" y="195814"/>
                </a:lnTo>
                <a:lnTo>
                  <a:pt x="81306" y="196265"/>
                </a:lnTo>
                <a:lnTo>
                  <a:pt x="88494" y="196566"/>
                </a:lnTo>
                <a:lnTo>
                  <a:pt x="104100" y="196900"/>
                </a:lnTo>
                <a:lnTo>
                  <a:pt x="120562" y="197048"/>
                </a:lnTo>
                <a:lnTo>
                  <a:pt x="128952" y="196136"/>
                </a:lnTo>
                <a:lnTo>
                  <a:pt x="137403" y="194574"/>
                </a:lnTo>
                <a:lnTo>
                  <a:pt x="145895" y="192581"/>
                </a:lnTo>
                <a:lnTo>
                  <a:pt x="154413" y="191252"/>
                </a:lnTo>
                <a:lnTo>
                  <a:pt x="162950" y="190366"/>
                </a:lnTo>
                <a:lnTo>
                  <a:pt x="171498" y="189776"/>
                </a:lnTo>
                <a:lnTo>
                  <a:pt x="180054" y="188429"/>
                </a:lnTo>
                <a:lnTo>
                  <a:pt x="188616" y="186580"/>
                </a:lnTo>
                <a:lnTo>
                  <a:pt x="197182" y="184394"/>
                </a:lnTo>
                <a:lnTo>
                  <a:pt x="203844" y="182936"/>
                </a:lnTo>
                <a:lnTo>
                  <a:pt x="209239" y="181965"/>
                </a:lnTo>
                <a:lnTo>
                  <a:pt x="222885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8"/>
          <p:cNvSpPr/>
          <p:nvPr/>
        </p:nvSpPr>
        <p:spPr>
          <a:xfrm>
            <a:off x="3629025" y="2554605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32082" y="17145"/>
                </a:lnTo>
                <a:lnTo>
                  <a:pt x="38533" y="16192"/>
                </a:lnTo>
                <a:lnTo>
                  <a:pt x="45691" y="14605"/>
                </a:lnTo>
                <a:lnTo>
                  <a:pt x="53321" y="12594"/>
                </a:lnTo>
                <a:lnTo>
                  <a:pt x="61264" y="11253"/>
                </a:lnTo>
                <a:lnTo>
                  <a:pt x="69418" y="10359"/>
                </a:lnTo>
                <a:lnTo>
                  <a:pt x="77711" y="9764"/>
                </a:lnTo>
                <a:lnTo>
                  <a:pt x="87049" y="9366"/>
                </a:lnTo>
                <a:lnTo>
                  <a:pt x="107586" y="8925"/>
                </a:lnTo>
                <a:lnTo>
                  <a:pt x="117444" y="7855"/>
                </a:lnTo>
                <a:lnTo>
                  <a:pt x="126874" y="6189"/>
                </a:lnTo>
                <a:lnTo>
                  <a:pt x="136017" y="4126"/>
                </a:lnTo>
                <a:lnTo>
                  <a:pt x="144018" y="2750"/>
                </a:lnTo>
                <a:lnTo>
                  <a:pt x="151257" y="1833"/>
                </a:lnTo>
                <a:lnTo>
                  <a:pt x="157988" y="1222"/>
                </a:lnTo>
                <a:lnTo>
                  <a:pt x="163428" y="815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9"/>
          <p:cNvSpPr/>
          <p:nvPr/>
        </p:nvSpPr>
        <p:spPr>
          <a:xfrm>
            <a:off x="3671887" y="2460307"/>
            <a:ext cx="197168" cy="42864"/>
          </a:xfrm>
          <a:custGeom>
            <a:avLst/>
            <a:gdLst/>
            <a:ahLst/>
            <a:cxnLst/>
            <a:rect l="0" t="0" r="0" b="0"/>
            <a:pathLst>
              <a:path w="197168" h="42864">
                <a:moveTo>
                  <a:pt x="0" y="42863"/>
                </a:moveTo>
                <a:lnTo>
                  <a:pt x="0" y="34643"/>
                </a:lnTo>
                <a:lnTo>
                  <a:pt x="1905" y="33573"/>
                </a:lnTo>
                <a:lnTo>
                  <a:pt x="9102" y="29844"/>
                </a:lnTo>
                <a:lnTo>
                  <a:pt x="14640" y="28468"/>
                </a:lnTo>
                <a:lnTo>
                  <a:pt x="21190" y="27551"/>
                </a:lnTo>
                <a:lnTo>
                  <a:pt x="28414" y="26940"/>
                </a:lnTo>
                <a:lnTo>
                  <a:pt x="36088" y="25580"/>
                </a:lnTo>
                <a:lnTo>
                  <a:pt x="44061" y="23721"/>
                </a:lnTo>
                <a:lnTo>
                  <a:pt x="52234" y="21529"/>
                </a:lnTo>
                <a:lnTo>
                  <a:pt x="61493" y="20068"/>
                </a:lnTo>
                <a:lnTo>
                  <a:pt x="71475" y="19093"/>
                </a:lnTo>
                <a:lnTo>
                  <a:pt x="81940" y="18444"/>
                </a:lnTo>
                <a:lnTo>
                  <a:pt x="103728" y="17722"/>
                </a:lnTo>
                <a:lnTo>
                  <a:pt x="114872" y="17530"/>
                </a:lnTo>
                <a:lnTo>
                  <a:pt x="125159" y="16449"/>
                </a:lnTo>
                <a:lnTo>
                  <a:pt x="134874" y="14776"/>
                </a:lnTo>
                <a:lnTo>
                  <a:pt x="144208" y="12708"/>
                </a:lnTo>
                <a:lnTo>
                  <a:pt x="153289" y="11330"/>
                </a:lnTo>
                <a:lnTo>
                  <a:pt x="162201" y="10411"/>
                </a:lnTo>
                <a:lnTo>
                  <a:pt x="170998" y="9798"/>
                </a:lnTo>
                <a:lnTo>
                  <a:pt x="177817" y="8437"/>
                </a:lnTo>
                <a:lnTo>
                  <a:pt x="183314" y="6577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40"/>
          <p:cNvSpPr/>
          <p:nvPr/>
        </p:nvSpPr>
        <p:spPr>
          <a:xfrm>
            <a:off x="3354704" y="2348864"/>
            <a:ext cx="488634" cy="77154"/>
          </a:xfrm>
          <a:custGeom>
            <a:avLst/>
            <a:gdLst/>
            <a:ahLst/>
            <a:cxnLst/>
            <a:rect l="0" t="0" r="0" b="0"/>
            <a:pathLst>
              <a:path w="488634" h="77154">
                <a:moveTo>
                  <a:pt x="0" y="77153"/>
                </a:moveTo>
                <a:lnTo>
                  <a:pt x="0" y="72602"/>
                </a:lnTo>
                <a:lnTo>
                  <a:pt x="953" y="71262"/>
                </a:lnTo>
                <a:lnTo>
                  <a:pt x="2541" y="70368"/>
                </a:lnTo>
                <a:lnTo>
                  <a:pt x="4551" y="69772"/>
                </a:lnTo>
                <a:lnTo>
                  <a:pt x="6844" y="68422"/>
                </a:lnTo>
                <a:lnTo>
                  <a:pt x="9325" y="66570"/>
                </a:lnTo>
                <a:lnTo>
                  <a:pt x="11932" y="64383"/>
                </a:lnTo>
                <a:lnTo>
                  <a:pt x="15575" y="61972"/>
                </a:lnTo>
                <a:lnTo>
                  <a:pt x="19909" y="59412"/>
                </a:lnTo>
                <a:lnTo>
                  <a:pt x="24703" y="56754"/>
                </a:lnTo>
                <a:lnTo>
                  <a:pt x="30756" y="54981"/>
                </a:lnTo>
                <a:lnTo>
                  <a:pt x="53881" y="51534"/>
                </a:lnTo>
                <a:lnTo>
                  <a:pt x="63543" y="49596"/>
                </a:lnTo>
                <a:lnTo>
                  <a:pt x="110977" y="39642"/>
                </a:lnTo>
                <a:lnTo>
                  <a:pt x="124468" y="37858"/>
                </a:lnTo>
                <a:lnTo>
                  <a:pt x="138224" y="36669"/>
                </a:lnTo>
                <a:lnTo>
                  <a:pt x="152157" y="35876"/>
                </a:lnTo>
                <a:lnTo>
                  <a:pt x="166208" y="34395"/>
                </a:lnTo>
                <a:lnTo>
                  <a:pt x="180338" y="32455"/>
                </a:lnTo>
                <a:lnTo>
                  <a:pt x="208738" y="27760"/>
                </a:lnTo>
                <a:lnTo>
                  <a:pt x="237236" y="22498"/>
                </a:lnTo>
                <a:lnTo>
                  <a:pt x="252454" y="20714"/>
                </a:lnTo>
                <a:lnTo>
                  <a:pt x="268316" y="19524"/>
                </a:lnTo>
                <a:lnTo>
                  <a:pt x="284605" y="18731"/>
                </a:lnTo>
                <a:lnTo>
                  <a:pt x="300227" y="17250"/>
                </a:lnTo>
                <a:lnTo>
                  <a:pt x="315404" y="15310"/>
                </a:lnTo>
                <a:lnTo>
                  <a:pt x="330285" y="13065"/>
                </a:lnTo>
                <a:lnTo>
                  <a:pt x="344967" y="11567"/>
                </a:lnTo>
                <a:lnTo>
                  <a:pt x="359518" y="10569"/>
                </a:lnTo>
                <a:lnTo>
                  <a:pt x="387434" y="9460"/>
                </a:lnTo>
                <a:lnTo>
                  <a:pt x="412540" y="8968"/>
                </a:lnTo>
                <a:lnTo>
                  <a:pt x="426474" y="7884"/>
                </a:lnTo>
                <a:lnTo>
                  <a:pt x="441479" y="6208"/>
                </a:lnTo>
                <a:lnTo>
                  <a:pt x="48863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41"/>
          <p:cNvSpPr/>
          <p:nvPr/>
        </p:nvSpPr>
        <p:spPr>
          <a:xfrm>
            <a:off x="3911917" y="2588895"/>
            <a:ext cx="102871" cy="154306"/>
          </a:xfrm>
          <a:custGeom>
            <a:avLst/>
            <a:gdLst/>
            <a:ahLst/>
            <a:cxnLst/>
            <a:rect l="0" t="0" r="0" b="0"/>
            <a:pathLst>
              <a:path w="102871" h="154306">
                <a:moveTo>
                  <a:pt x="102870" y="0"/>
                </a:moveTo>
                <a:lnTo>
                  <a:pt x="102870" y="25789"/>
                </a:lnTo>
                <a:lnTo>
                  <a:pt x="101918" y="30527"/>
                </a:lnTo>
                <a:lnTo>
                  <a:pt x="100330" y="35591"/>
                </a:lnTo>
                <a:lnTo>
                  <a:pt x="98320" y="40872"/>
                </a:lnTo>
                <a:lnTo>
                  <a:pt x="96026" y="46298"/>
                </a:lnTo>
                <a:lnTo>
                  <a:pt x="93545" y="51820"/>
                </a:lnTo>
                <a:lnTo>
                  <a:pt x="88248" y="63036"/>
                </a:lnTo>
                <a:lnTo>
                  <a:pt x="74251" y="91462"/>
                </a:lnTo>
                <a:lnTo>
                  <a:pt x="71408" y="96217"/>
                </a:lnTo>
                <a:lnTo>
                  <a:pt x="68560" y="100340"/>
                </a:lnTo>
                <a:lnTo>
                  <a:pt x="65709" y="104041"/>
                </a:lnTo>
                <a:lnTo>
                  <a:pt x="61904" y="107460"/>
                </a:lnTo>
                <a:lnTo>
                  <a:pt x="57462" y="110692"/>
                </a:lnTo>
                <a:lnTo>
                  <a:pt x="52596" y="113800"/>
                </a:lnTo>
                <a:lnTo>
                  <a:pt x="47446" y="117776"/>
                </a:lnTo>
                <a:lnTo>
                  <a:pt x="42108" y="122332"/>
                </a:lnTo>
                <a:lnTo>
                  <a:pt x="32050" y="131522"/>
                </a:lnTo>
                <a:lnTo>
                  <a:pt x="24404" y="138782"/>
                </a:lnTo>
                <a:lnTo>
                  <a:pt x="21032" y="141098"/>
                </a:lnTo>
                <a:lnTo>
                  <a:pt x="17831" y="142643"/>
                </a:lnTo>
                <a:lnTo>
                  <a:pt x="14745" y="143673"/>
                </a:lnTo>
                <a:lnTo>
                  <a:pt x="11735" y="145312"/>
                </a:lnTo>
                <a:lnTo>
                  <a:pt x="8776" y="147357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42"/>
          <p:cNvSpPr/>
          <p:nvPr/>
        </p:nvSpPr>
        <p:spPr>
          <a:xfrm>
            <a:off x="4211954" y="2494597"/>
            <a:ext cx="274322" cy="195835"/>
          </a:xfrm>
          <a:custGeom>
            <a:avLst/>
            <a:gdLst/>
            <a:ahLst/>
            <a:cxnLst/>
            <a:rect l="0" t="0" r="0" b="0"/>
            <a:pathLst>
              <a:path w="274322" h="195835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2" y="4551"/>
                </a:lnTo>
                <a:lnTo>
                  <a:pt x="8731" y="5892"/>
                </a:lnTo>
                <a:lnTo>
                  <a:pt x="10584" y="6785"/>
                </a:lnTo>
                <a:lnTo>
                  <a:pt x="12771" y="7381"/>
                </a:lnTo>
                <a:lnTo>
                  <a:pt x="13277" y="9683"/>
                </a:lnTo>
                <a:lnTo>
                  <a:pt x="12661" y="13123"/>
                </a:lnTo>
                <a:lnTo>
                  <a:pt x="11299" y="17321"/>
                </a:lnTo>
                <a:lnTo>
                  <a:pt x="10390" y="21072"/>
                </a:lnTo>
                <a:lnTo>
                  <a:pt x="9784" y="24526"/>
                </a:lnTo>
                <a:lnTo>
                  <a:pt x="9381" y="27781"/>
                </a:lnTo>
                <a:lnTo>
                  <a:pt x="9111" y="30903"/>
                </a:lnTo>
                <a:lnTo>
                  <a:pt x="8813" y="36912"/>
                </a:lnTo>
                <a:lnTo>
                  <a:pt x="7780" y="40801"/>
                </a:lnTo>
                <a:lnTo>
                  <a:pt x="6140" y="45298"/>
                </a:lnTo>
                <a:lnTo>
                  <a:pt x="4093" y="50201"/>
                </a:lnTo>
                <a:lnTo>
                  <a:pt x="2729" y="55375"/>
                </a:lnTo>
                <a:lnTo>
                  <a:pt x="1819" y="60729"/>
                </a:lnTo>
                <a:lnTo>
                  <a:pt x="1213" y="66204"/>
                </a:lnTo>
                <a:lnTo>
                  <a:pt x="809" y="71758"/>
                </a:lnTo>
                <a:lnTo>
                  <a:pt x="540" y="77366"/>
                </a:lnTo>
                <a:lnTo>
                  <a:pt x="160" y="91821"/>
                </a:lnTo>
                <a:lnTo>
                  <a:pt x="107" y="95504"/>
                </a:lnTo>
                <a:lnTo>
                  <a:pt x="1024" y="99864"/>
                </a:lnTo>
                <a:lnTo>
                  <a:pt x="2588" y="104676"/>
                </a:lnTo>
                <a:lnTo>
                  <a:pt x="4583" y="109789"/>
                </a:lnTo>
                <a:lnTo>
                  <a:pt x="6865" y="115103"/>
                </a:lnTo>
                <a:lnTo>
                  <a:pt x="11942" y="126087"/>
                </a:lnTo>
                <a:lnTo>
                  <a:pt x="15581" y="130730"/>
                </a:lnTo>
                <a:lnTo>
                  <a:pt x="19913" y="134779"/>
                </a:lnTo>
                <a:lnTo>
                  <a:pt x="24706" y="138430"/>
                </a:lnTo>
                <a:lnTo>
                  <a:pt x="29806" y="141817"/>
                </a:lnTo>
                <a:lnTo>
                  <a:pt x="35110" y="145027"/>
                </a:lnTo>
                <a:lnTo>
                  <a:pt x="40552" y="148120"/>
                </a:lnTo>
                <a:lnTo>
                  <a:pt x="47037" y="152086"/>
                </a:lnTo>
                <a:lnTo>
                  <a:pt x="61863" y="161574"/>
                </a:lnTo>
                <a:lnTo>
                  <a:pt x="69817" y="164866"/>
                </a:lnTo>
                <a:lnTo>
                  <a:pt x="77977" y="167061"/>
                </a:lnTo>
                <a:lnTo>
                  <a:pt x="86275" y="168524"/>
                </a:lnTo>
                <a:lnTo>
                  <a:pt x="95617" y="170452"/>
                </a:lnTo>
                <a:lnTo>
                  <a:pt x="116157" y="175134"/>
                </a:lnTo>
                <a:lnTo>
                  <a:pt x="149141" y="183125"/>
                </a:lnTo>
                <a:lnTo>
                  <a:pt x="160388" y="184948"/>
                </a:lnTo>
                <a:lnTo>
                  <a:pt x="171695" y="186164"/>
                </a:lnTo>
                <a:lnTo>
                  <a:pt x="183044" y="186974"/>
                </a:lnTo>
                <a:lnTo>
                  <a:pt x="194420" y="188467"/>
                </a:lnTo>
                <a:lnTo>
                  <a:pt x="205813" y="190415"/>
                </a:lnTo>
                <a:lnTo>
                  <a:pt x="217219" y="192666"/>
                </a:lnTo>
                <a:lnTo>
                  <a:pt x="226728" y="194166"/>
                </a:lnTo>
                <a:lnTo>
                  <a:pt x="234972" y="195167"/>
                </a:lnTo>
                <a:lnTo>
                  <a:pt x="242374" y="195834"/>
                </a:lnTo>
                <a:lnTo>
                  <a:pt x="249212" y="195326"/>
                </a:lnTo>
                <a:lnTo>
                  <a:pt x="255677" y="194035"/>
                </a:lnTo>
                <a:lnTo>
                  <a:pt x="274321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43"/>
          <p:cNvSpPr/>
          <p:nvPr/>
        </p:nvSpPr>
        <p:spPr>
          <a:xfrm>
            <a:off x="4177665" y="2546032"/>
            <a:ext cx="188595" cy="42864"/>
          </a:xfrm>
          <a:custGeom>
            <a:avLst/>
            <a:gdLst/>
            <a:ahLst/>
            <a:cxnLst/>
            <a:rect l="0" t="0" r="0" b="0"/>
            <a:pathLst>
              <a:path w="188595" h="42864">
                <a:moveTo>
                  <a:pt x="0" y="42863"/>
                </a:moveTo>
                <a:lnTo>
                  <a:pt x="0" y="30092"/>
                </a:lnTo>
                <a:lnTo>
                  <a:pt x="1905" y="28634"/>
                </a:lnTo>
                <a:lnTo>
                  <a:pt x="5080" y="27662"/>
                </a:lnTo>
                <a:lnTo>
                  <a:pt x="9101" y="27014"/>
                </a:lnTo>
                <a:lnTo>
                  <a:pt x="14640" y="25629"/>
                </a:lnTo>
                <a:lnTo>
                  <a:pt x="21190" y="23754"/>
                </a:lnTo>
                <a:lnTo>
                  <a:pt x="28414" y="21551"/>
                </a:lnTo>
                <a:lnTo>
                  <a:pt x="36087" y="20082"/>
                </a:lnTo>
                <a:lnTo>
                  <a:pt x="44061" y="19103"/>
                </a:lnTo>
                <a:lnTo>
                  <a:pt x="52233" y="18451"/>
                </a:lnTo>
                <a:lnTo>
                  <a:pt x="60540" y="17063"/>
                </a:lnTo>
                <a:lnTo>
                  <a:pt x="68935" y="15185"/>
                </a:lnTo>
                <a:lnTo>
                  <a:pt x="77389" y="12981"/>
                </a:lnTo>
                <a:lnTo>
                  <a:pt x="86835" y="11512"/>
                </a:lnTo>
                <a:lnTo>
                  <a:pt x="96943" y="10532"/>
                </a:lnTo>
                <a:lnTo>
                  <a:pt x="107491" y="9879"/>
                </a:lnTo>
                <a:lnTo>
                  <a:pt x="117380" y="8491"/>
                </a:lnTo>
                <a:lnTo>
                  <a:pt x="126831" y="6613"/>
                </a:lnTo>
                <a:lnTo>
                  <a:pt x="135989" y="4409"/>
                </a:lnTo>
                <a:lnTo>
                  <a:pt x="145904" y="2939"/>
                </a:lnTo>
                <a:lnTo>
                  <a:pt x="156324" y="1959"/>
                </a:lnTo>
                <a:lnTo>
                  <a:pt x="18859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44"/>
          <p:cNvSpPr/>
          <p:nvPr/>
        </p:nvSpPr>
        <p:spPr>
          <a:xfrm>
            <a:off x="4203382" y="2378168"/>
            <a:ext cx="642939" cy="270229"/>
          </a:xfrm>
          <a:custGeom>
            <a:avLst/>
            <a:gdLst/>
            <a:ahLst/>
            <a:cxnLst/>
            <a:rect l="0" t="0" r="0" b="0"/>
            <a:pathLst>
              <a:path w="642939" h="270229">
                <a:moveTo>
                  <a:pt x="0" y="107857"/>
                </a:moveTo>
                <a:lnTo>
                  <a:pt x="0" y="95086"/>
                </a:lnTo>
                <a:lnTo>
                  <a:pt x="953" y="92675"/>
                </a:lnTo>
                <a:lnTo>
                  <a:pt x="4551" y="87457"/>
                </a:lnTo>
                <a:lnTo>
                  <a:pt x="11865" y="81963"/>
                </a:lnTo>
                <a:lnTo>
                  <a:pt x="16482" y="79164"/>
                </a:lnTo>
                <a:lnTo>
                  <a:pt x="29233" y="76054"/>
                </a:lnTo>
                <a:lnTo>
                  <a:pt x="44425" y="73720"/>
                </a:lnTo>
                <a:lnTo>
                  <a:pt x="60702" y="69507"/>
                </a:lnTo>
                <a:lnTo>
                  <a:pt x="100326" y="59042"/>
                </a:lnTo>
                <a:lnTo>
                  <a:pt x="118884" y="53458"/>
                </a:lnTo>
                <a:lnTo>
                  <a:pt x="136658" y="50342"/>
                </a:lnTo>
                <a:lnTo>
                  <a:pt x="154081" y="48957"/>
                </a:lnTo>
                <a:lnTo>
                  <a:pt x="171350" y="48342"/>
                </a:lnTo>
                <a:lnTo>
                  <a:pt x="192587" y="47995"/>
                </a:lnTo>
                <a:lnTo>
                  <a:pt x="231279" y="47862"/>
                </a:lnTo>
                <a:lnTo>
                  <a:pt x="241221" y="50395"/>
                </a:lnTo>
                <a:lnTo>
                  <a:pt x="251037" y="54695"/>
                </a:lnTo>
                <a:lnTo>
                  <a:pt x="258574" y="59782"/>
                </a:lnTo>
                <a:lnTo>
                  <a:pt x="267640" y="67758"/>
                </a:lnTo>
                <a:lnTo>
                  <a:pt x="272724" y="72551"/>
                </a:lnTo>
                <a:lnTo>
                  <a:pt x="276113" y="77652"/>
                </a:lnTo>
                <a:lnTo>
                  <a:pt x="278373" y="82958"/>
                </a:lnTo>
                <a:lnTo>
                  <a:pt x="279880" y="88400"/>
                </a:lnTo>
                <a:lnTo>
                  <a:pt x="281837" y="93933"/>
                </a:lnTo>
                <a:lnTo>
                  <a:pt x="284093" y="99527"/>
                </a:lnTo>
                <a:lnTo>
                  <a:pt x="286550" y="105161"/>
                </a:lnTo>
                <a:lnTo>
                  <a:pt x="291821" y="116501"/>
                </a:lnTo>
                <a:lnTo>
                  <a:pt x="294560" y="122192"/>
                </a:lnTo>
                <a:lnTo>
                  <a:pt x="297338" y="128844"/>
                </a:lnTo>
                <a:lnTo>
                  <a:pt x="300143" y="136135"/>
                </a:lnTo>
                <a:lnTo>
                  <a:pt x="302965" y="143854"/>
                </a:lnTo>
                <a:lnTo>
                  <a:pt x="304847" y="150905"/>
                </a:lnTo>
                <a:lnTo>
                  <a:pt x="306101" y="157510"/>
                </a:lnTo>
                <a:lnTo>
                  <a:pt x="306938" y="163819"/>
                </a:lnTo>
                <a:lnTo>
                  <a:pt x="308448" y="169930"/>
                </a:lnTo>
                <a:lnTo>
                  <a:pt x="310407" y="175909"/>
                </a:lnTo>
                <a:lnTo>
                  <a:pt x="312665" y="181800"/>
                </a:lnTo>
                <a:lnTo>
                  <a:pt x="317715" y="195965"/>
                </a:lnTo>
                <a:lnTo>
                  <a:pt x="320395" y="203743"/>
                </a:lnTo>
                <a:lnTo>
                  <a:pt x="322182" y="210834"/>
                </a:lnTo>
                <a:lnTo>
                  <a:pt x="323373" y="217465"/>
                </a:lnTo>
                <a:lnTo>
                  <a:pt x="324167" y="223791"/>
                </a:lnTo>
                <a:lnTo>
                  <a:pt x="324697" y="228962"/>
                </a:lnTo>
                <a:lnTo>
                  <a:pt x="325284" y="237246"/>
                </a:lnTo>
                <a:lnTo>
                  <a:pt x="325546" y="244103"/>
                </a:lnTo>
                <a:lnTo>
                  <a:pt x="325693" y="253318"/>
                </a:lnTo>
                <a:lnTo>
                  <a:pt x="325714" y="256266"/>
                </a:lnTo>
                <a:lnTo>
                  <a:pt x="326680" y="259184"/>
                </a:lnTo>
                <a:lnTo>
                  <a:pt x="331638" y="266888"/>
                </a:lnTo>
                <a:lnTo>
                  <a:pt x="333973" y="270228"/>
                </a:lnTo>
                <a:lnTo>
                  <a:pt x="334223" y="266033"/>
                </a:lnTo>
                <a:lnTo>
                  <a:pt x="333305" y="263790"/>
                </a:lnTo>
                <a:lnTo>
                  <a:pt x="329745" y="258758"/>
                </a:lnTo>
                <a:lnTo>
                  <a:pt x="328416" y="255130"/>
                </a:lnTo>
                <a:lnTo>
                  <a:pt x="327529" y="250806"/>
                </a:lnTo>
                <a:lnTo>
                  <a:pt x="326937" y="246019"/>
                </a:lnTo>
                <a:lnTo>
                  <a:pt x="325591" y="241875"/>
                </a:lnTo>
                <a:lnTo>
                  <a:pt x="321554" y="234730"/>
                </a:lnTo>
                <a:lnTo>
                  <a:pt x="319145" y="230539"/>
                </a:lnTo>
                <a:lnTo>
                  <a:pt x="313927" y="220802"/>
                </a:lnTo>
                <a:lnTo>
                  <a:pt x="312155" y="214586"/>
                </a:lnTo>
                <a:lnTo>
                  <a:pt x="310973" y="207585"/>
                </a:lnTo>
                <a:lnTo>
                  <a:pt x="310185" y="200060"/>
                </a:lnTo>
                <a:lnTo>
                  <a:pt x="309660" y="193138"/>
                </a:lnTo>
                <a:lnTo>
                  <a:pt x="309310" y="186618"/>
                </a:lnTo>
                <a:lnTo>
                  <a:pt x="309077" y="180367"/>
                </a:lnTo>
                <a:lnTo>
                  <a:pt x="307969" y="173342"/>
                </a:lnTo>
                <a:lnTo>
                  <a:pt x="306278" y="165801"/>
                </a:lnTo>
                <a:lnTo>
                  <a:pt x="304198" y="157916"/>
                </a:lnTo>
                <a:lnTo>
                  <a:pt x="302811" y="150755"/>
                </a:lnTo>
                <a:lnTo>
                  <a:pt x="301887" y="144075"/>
                </a:lnTo>
                <a:lnTo>
                  <a:pt x="301270" y="137717"/>
                </a:lnTo>
                <a:lnTo>
                  <a:pt x="300859" y="131574"/>
                </a:lnTo>
                <a:lnTo>
                  <a:pt x="300585" y="125573"/>
                </a:lnTo>
                <a:lnTo>
                  <a:pt x="300281" y="113826"/>
                </a:lnTo>
                <a:lnTo>
                  <a:pt x="300069" y="85030"/>
                </a:lnTo>
                <a:lnTo>
                  <a:pt x="299106" y="79304"/>
                </a:lnTo>
                <a:lnTo>
                  <a:pt x="297512" y="73581"/>
                </a:lnTo>
                <a:lnTo>
                  <a:pt x="295496" y="67862"/>
                </a:lnTo>
                <a:lnTo>
                  <a:pt x="294152" y="63096"/>
                </a:lnTo>
                <a:lnTo>
                  <a:pt x="292659" y="55260"/>
                </a:lnTo>
                <a:lnTo>
                  <a:pt x="291996" y="48603"/>
                </a:lnTo>
                <a:lnTo>
                  <a:pt x="291819" y="45494"/>
                </a:lnTo>
                <a:lnTo>
                  <a:pt x="290748" y="42469"/>
                </a:lnTo>
                <a:lnTo>
                  <a:pt x="287019" y="36568"/>
                </a:lnTo>
                <a:lnTo>
                  <a:pt x="284726" y="30770"/>
                </a:lnTo>
                <a:lnTo>
                  <a:pt x="284115" y="27891"/>
                </a:lnTo>
                <a:lnTo>
                  <a:pt x="284660" y="25018"/>
                </a:lnTo>
                <a:lnTo>
                  <a:pt x="289026" y="17378"/>
                </a:lnTo>
                <a:lnTo>
                  <a:pt x="290381" y="15256"/>
                </a:lnTo>
                <a:lnTo>
                  <a:pt x="300246" y="9511"/>
                </a:lnTo>
                <a:lnTo>
                  <a:pt x="309973" y="6998"/>
                </a:lnTo>
                <a:lnTo>
                  <a:pt x="328699" y="3042"/>
                </a:lnTo>
                <a:lnTo>
                  <a:pt x="336290" y="833"/>
                </a:lnTo>
                <a:lnTo>
                  <a:pt x="354885" y="918"/>
                </a:lnTo>
                <a:lnTo>
                  <a:pt x="365177" y="2274"/>
                </a:lnTo>
                <a:lnTo>
                  <a:pt x="375849" y="3178"/>
                </a:lnTo>
                <a:lnTo>
                  <a:pt x="386774" y="3781"/>
                </a:lnTo>
                <a:lnTo>
                  <a:pt x="397867" y="4183"/>
                </a:lnTo>
                <a:lnTo>
                  <a:pt x="436233" y="4748"/>
                </a:lnTo>
                <a:lnTo>
                  <a:pt x="448937" y="3875"/>
                </a:lnTo>
                <a:lnTo>
                  <a:pt x="461216" y="2341"/>
                </a:lnTo>
                <a:lnTo>
                  <a:pt x="473213" y="365"/>
                </a:lnTo>
                <a:lnTo>
                  <a:pt x="485972" y="0"/>
                </a:lnTo>
                <a:lnTo>
                  <a:pt x="499242" y="710"/>
                </a:lnTo>
                <a:lnTo>
                  <a:pt x="512851" y="2135"/>
                </a:lnTo>
                <a:lnTo>
                  <a:pt x="525733" y="3086"/>
                </a:lnTo>
                <a:lnTo>
                  <a:pt x="538131" y="3720"/>
                </a:lnTo>
                <a:lnTo>
                  <a:pt x="562067" y="4423"/>
                </a:lnTo>
                <a:lnTo>
                  <a:pt x="585405" y="4736"/>
                </a:lnTo>
                <a:lnTo>
                  <a:pt x="596010" y="5772"/>
                </a:lnTo>
                <a:lnTo>
                  <a:pt x="615413" y="9463"/>
                </a:lnTo>
                <a:lnTo>
                  <a:pt x="628482" y="11739"/>
                </a:lnTo>
                <a:lnTo>
                  <a:pt x="642938" y="135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45"/>
          <p:cNvSpPr/>
          <p:nvPr/>
        </p:nvSpPr>
        <p:spPr>
          <a:xfrm>
            <a:off x="4537709" y="2494597"/>
            <a:ext cx="300039" cy="25718"/>
          </a:xfrm>
          <a:custGeom>
            <a:avLst/>
            <a:gdLst/>
            <a:ahLst/>
            <a:cxnLst/>
            <a:rect l="0" t="0" r="0" b="0"/>
            <a:pathLst>
              <a:path w="300039" h="25718">
                <a:moveTo>
                  <a:pt x="0" y="25717"/>
                </a:moveTo>
                <a:lnTo>
                  <a:pt x="9103" y="21167"/>
                </a:lnTo>
                <a:lnTo>
                  <a:pt x="13689" y="20779"/>
                </a:lnTo>
                <a:lnTo>
                  <a:pt x="18651" y="21472"/>
                </a:lnTo>
                <a:lnTo>
                  <a:pt x="23864" y="22887"/>
                </a:lnTo>
                <a:lnTo>
                  <a:pt x="31150" y="23831"/>
                </a:lnTo>
                <a:lnTo>
                  <a:pt x="39817" y="24460"/>
                </a:lnTo>
                <a:lnTo>
                  <a:pt x="49405" y="24879"/>
                </a:lnTo>
                <a:lnTo>
                  <a:pt x="60559" y="24206"/>
                </a:lnTo>
                <a:lnTo>
                  <a:pt x="72758" y="22805"/>
                </a:lnTo>
                <a:lnTo>
                  <a:pt x="85653" y="20918"/>
                </a:lnTo>
                <a:lnTo>
                  <a:pt x="99012" y="19660"/>
                </a:lnTo>
                <a:lnTo>
                  <a:pt x="112681" y="18822"/>
                </a:lnTo>
                <a:lnTo>
                  <a:pt x="126556" y="18263"/>
                </a:lnTo>
                <a:lnTo>
                  <a:pt x="140568" y="16938"/>
                </a:lnTo>
                <a:lnTo>
                  <a:pt x="154672" y="15102"/>
                </a:lnTo>
                <a:lnTo>
                  <a:pt x="168837" y="12925"/>
                </a:lnTo>
                <a:lnTo>
                  <a:pt x="183043" y="11475"/>
                </a:lnTo>
                <a:lnTo>
                  <a:pt x="197277" y="10507"/>
                </a:lnTo>
                <a:lnTo>
                  <a:pt x="211528" y="9862"/>
                </a:lnTo>
                <a:lnTo>
                  <a:pt x="224839" y="8480"/>
                </a:lnTo>
                <a:lnTo>
                  <a:pt x="237523" y="6606"/>
                </a:lnTo>
                <a:lnTo>
                  <a:pt x="249789" y="4404"/>
                </a:lnTo>
                <a:lnTo>
                  <a:pt x="259871" y="2936"/>
                </a:lnTo>
                <a:lnTo>
                  <a:pt x="268498" y="1957"/>
                </a:lnTo>
                <a:lnTo>
                  <a:pt x="282210" y="870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46"/>
          <p:cNvSpPr/>
          <p:nvPr/>
        </p:nvSpPr>
        <p:spPr>
          <a:xfrm>
            <a:off x="4169092" y="2331720"/>
            <a:ext cx="660084" cy="85726"/>
          </a:xfrm>
          <a:custGeom>
            <a:avLst/>
            <a:gdLst/>
            <a:ahLst/>
            <a:cxnLst/>
            <a:rect l="0" t="0" r="0" b="0"/>
            <a:pathLst>
              <a:path w="660084" h="85726">
                <a:moveTo>
                  <a:pt x="0" y="85725"/>
                </a:moveTo>
                <a:lnTo>
                  <a:pt x="0" y="72954"/>
                </a:lnTo>
                <a:lnTo>
                  <a:pt x="1905" y="70544"/>
                </a:lnTo>
                <a:lnTo>
                  <a:pt x="5080" y="67984"/>
                </a:lnTo>
                <a:lnTo>
                  <a:pt x="9102" y="65325"/>
                </a:lnTo>
                <a:lnTo>
                  <a:pt x="13688" y="62600"/>
                </a:lnTo>
                <a:lnTo>
                  <a:pt x="18650" y="59831"/>
                </a:lnTo>
                <a:lnTo>
                  <a:pt x="23864" y="57032"/>
                </a:lnTo>
                <a:lnTo>
                  <a:pt x="30197" y="54214"/>
                </a:lnTo>
                <a:lnTo>
                  <a:pt x="37276" y="51382"/>
                </a:lnTo>
                <a:lnTo>
                  <a:pt x="44853" y="48542"/>
                </a:lnTo>
                <a:lnTo>
                  <a:pt x="53714" y="45696"/>
                </a:lnTo>
                <a:lnTo>
                  <a:pt x="63432" y="42847"/>
                </a:lnTo>
                <a:lnTo>
                  <a:pt x="73721" y="39994"/>
                </a:lnTo>
                <a:lnTo>
                  <a:pt x="85342" y="37140"/>
                </a:lnTo>
                <a:lnTo>
                  <a:pt x="110955" y="31429"/>
                </a:lnTo>
                <a:lnTo>
                  <a:pt x="140753" y="25716"/>
                </a:lnTo>
                <a:lnTo>
                  <a:pt x="174000" y="20001"/>
                </a:lnTo>
                <a:lnTo>
                  <a:pt x="269318" y="5715"/>
                </a:lnTo>
                <a:lnTo>
                  <a:pt x="289082" y="3809"/>
                </a:lnTo>
                <a:lnTo>
                  <a:pt x="308926" y="2540"/>
                </a:lnTo>
                <a:lnTo>
                  <a:pt x="328824" y="1693"/>
                </a:lnTo>
                <a:lnTo>
                  <a:pt x="368712" y="752"/>
                </a:lnTo>
                <a:lnTo>
                  <a:pt x="66008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47"/>
          <p:cNvSpPr/>
          <p:nvPr/>
        </p:nvSpPr>
        <p:spPr>
          <a:xfrm>
            <a:off x="4863465" y="2640330"/>
            <a:ext cx="111443" cy="162878"/>
          </a:xfrm>
          <a:custGeom>
            <a:avLst/>
            <a:gdLst/>
            <a:ahLst/>
            <a:cxnLst/>
            <a:rect l="0" t="0" r="0" b="0"/>
            <a:pathLst>
              <a:path w="111443" h="162878">
                <a:moveTo>
                  <a:pt x="111442" y="0"/>
                </a:moveTo>
                <a:lnTo>
                  <a:pt x="106892" y="4551"/>
                </a:lnTo>
                <a:lnTo>
                  <a:pt x="105551" y="6844"/>
                </a:lnTo>
                <a:lnTo>
                  <a:pt x="102712" y="15574"/>
                </a:lnTo>
                <a:lnTo>
                  <a:pt x="100859" y="19908"/>
                </a:lnTo>
                <a:lnTo>
                  <a:pt x="98672" y="24702"/>
                </a:lnTo>
                <a:lnTo>
                  <a:pt x="96261" y="28850"/>
                </a:lnTo>
                <a:lnTo>
                  <a:pt x="93702" y="32568"/>
                </a:lnTo>
                <a:lnTo>
                  <a:pt x="91043" y="35999"/>
                </a:lnTo>
                <a:lnTo>
                  <a:pt x="88317" y="40192"/>
                </a:lnTo>
                <a:lnTo>
                  <a:pt x="85548" y="44892"/>
                </a:lnTo>
                <a:lnTo>
                  <a:pt x="82749" y="49930"/>
                </a:lnTo>
                <a:lnTo>
                  <a:pt x="77100" y="60609"/>
                </a:lnTo>
                <a:lnTo>
                  <a:pt x="57147" y="100047"/>
                </a:lnTo>
                <a:lnTo>
                  <a:pt x="53337" y="104798"/>
                </a:lnTo>
                <a:lnTo>
                  <a:pt x="48893" y="108918"/>
                </a:lnTo>
                <a:lnTo>
                  <a:pt x="44025" y="112617"/>
                </a:lnTo>
                <a:lnTo>
                  <a:pt x="39828" y="116988"/>
                </a:lnTo>
                <a:lnTo>
                  <a:pt x="36077" y="121807"/>
                </a:lnTo>
                <a:lnTo>
                  <a:pt x="32623" y="126924"/>
                </a:lnTo>
                <a:lnTo>
                  <a:pt x="28416" y="131289"/>
                </a:lnTo>
                <a:lnTo>
                  <a:pt x="23707" y="135151"/>
                </a:lnTo>
                <a:lnTo>
                  <a:pt x="18662" y="138678"/>
                </a:lnTo>
                <a:lnTo>
                  <a:pt x="15299" y="141982"/>
                </a:lnTo>
                <a:lnTo>
                  <a:pt x="13057" y="145137"/>
                </a:lnTo>
                <a:lnTo>
                  <a:pt x="11562" y="148193"/>
                </a:lnTo>
                <a:lnTo>
                  <a:pt x="9613" y="151182"/>
                </a:lnTo>
                <a:lnTo>
                  <a:pt x="7361" y="154128"/>
                </a:lnTo>
                <a:lnTo>
                  <a:pt x="0" y="1628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48"/>
          <p:cNvSpPr/>
          <p:nvPr/>
        </p:nvSpPr>
        <p:spPr>
          <a:xfrm>
            <a:off x="5163502" y="2340292"/>
            <a:ext cx="300039" cy="317031"/>
          </a:xfrm>
          <a:custGeom>
            <a:avLst/>
            <a:gdLst/>
            <a:ahLst/>
            <a:cxnLst/>
            <a:rect l="0" t="0" r="0" b="0"/>
            <a:pathLst>
              <a:path w="300039" h="317031">
                <a:moveTo>
                  <a:pt x="0" y="128588"/>
                </a:moveTo>
                <a:lnTo>
                  <a:pt x="4551" y="124037"/>
                </a:lnTo>
                <a:lnTo>
                  <a:pt x="5892" y="121743"/>
                </a:lnTo>
                <a:lnTo>
                  <a:pt x="8219" y="112987"/>
                </a:lnTo>
                <a:lnTo>
                  <a:pt x="14394" y="104904"/>
                </a:lnTo>
                <a:lnTo>
                  <a:pt x="16984" y="95002"/>
                </a:lnTo>
                <a:lnTo>
                  <a:pt x="17038" y="94767"/>
                </a:lnTo>
                <a:lnTo>
                  <a:pt x="17131" y="103684"/>
                </a:lnTo>
                <a:lnTo>
                  <a:pt x="17145" y="261594"/>
                </a:lnTo>
                <a:lnTo>
                  <a:pt x="16193" y="267741"/>
                </a:lnTo>
                <a:lnTo>
                  <a:pt x="14605" y="273744"/>
                </a:lnTo>
                <a:lnTo>
                  <a:pt x="12594" y="279651"/>
                </a:lnTo>
                <a:lnTo>
                  <a:pt x="10360" y="288754"/>
                </a:lnTo>
                <a:lnTo>
                  <a:pt x="9367" y="295975"/>
                </a:lnTo>
                <a:lnTo>
                  <a:pt x="8808" y="305396"/>
                </a:lnTo>
                <a:lnTo>
                  <a:pt x="8575" y="317030"/>
                </a:lnTo>
                <a:lnTo>
                  <a:pt x="8573" y="205307"/>
                </a:lnTo>
                <a:lnTo>
                  <a:pt x="9525" y="196879"/>
                </a:lnTo>
                <a:lnTo>
                  <a:pt x="11113" y="188403"/>
                </a:lnTo>
                <a:lnTo>
                  <a:pt x="13123" y="179894"/>
                </a:lnTo>
                <a:lnTo>
                  <a:pt x="14464" y="172317"/>
                </a:lnTo>
                <a:lnTo>
                  <a:pt x="15358" y="165361"/>
                </a:lnTo>
                <a:lnTo>
                  <a:pt x="15953" y="158818"/>
                </a:lnTo>
                <a:lnTo>
                  <a:pt x="17303" y="151599"/>
                </a:lnTo>
                <a:lnTo>
                  <a:pt x="19156" y="143928"/>
                </a:lnTo>
                <a:lnTo>
                  <a:pt x="21343" y="135957"/>
                </a:lnTo>
                <a:lnTo>
                  <a:pt x="22801" y="127786"/>
                </a:lnTo>
                <a:lnTo>
                  <a:pt x="23773" y="119481"/>
                </a:lnTo>
                <a:lnTo>
                  <a:pt x="24422" y="111086"/>
                </a:lnTo>
                <a:lnTo>
                  <a:pt x="24854" y="103585"/>
                </a:lnTo>
                <a:lnTo>
                  <a:pt x="25333" y="90170"/>
                </a:lnTo>
                <a:lnTo>
                  <a:pt x="25667" y="53432"/>
                </a:lnTo>
                <a:lnTo>
                  <a:pt x="25717" y="4931"/>
                </a:lnTo>
                <a:lnTo>
                  <a:pt x="24765" y="3287"/>
                </a:lnTo>
                <a:lnTo>
                  <a:pt x="23177" y="2192"/>
                </a:lnTo>
                <a:lnTo>
                  <a:pt x="21166" y="1461"/>
                </a:lnTo>
                <a:lnTo>
                  <a:pt x="20778" y="974"/>
                </a:lnTo>
                <a:lnTo>
                  <a:pt x="21472" y="649"/>
                </a:lnTo>
                <a:lnTo>
                  <a:pt x="30020" y="38"/>
                </a:lnTo>
                <a:lnTo>
                  <a:pt x="136133" y="0"/>
                </a:lnTo>
                <a:lnTo>
                  <a:pt x="146001" y="953"/>
                </a:lnTo>
                <a:lnTo>
                  <a:pt x="156389" y="2540"/>
                </a:lnTo>
                <a:lnTo>
                  <a:pt x="167124" y="4551"/>
                </a:lnTo>
                <a:lnTo>
                  <a:pt x="178091" y="5892"/>
                </a:lnTo>
                <a:lnTo>
                  <a:pt x="189212" y="6785"/>
                </a:lnTo>
                <a:lnTo>
                  <a:pt x="200437" y="7381"/>
                </a:lnTo>
                <a:lnTo>
                  <a:pt x="220528" y="8043"/>
                </a:lnTo>
                <a:lnTo>
                  <a:pt x="229886" y="8220"/>
                </a:lnTo>
                <a:lnTo>
                  <a:pt x="238982" y="9290"/>
                </a:lnTo>
                <a:lnTo>
                  <a:pt x="247904" y="10956"/>
                </a:lnTo>
                <a:lnTo>
                  <a:pt x="256709" y="13019"/>
                </a:lnTo>
                <a:lnTo>
                  <a:pt x="264484" y="14394"/>
                </a:lnTo>
                <a:lnTo>
                  <a:pt x="271573" y="15311"/>
                </a:lnTo>
                <a:lnTo>
                  <a:pt x="278204" y="15923"/>
                </a:lnTo>
                <a:lnTo>
                  <a:pt x="283577" y="16330"/>
                </a:lnTo>
                <a:lnTo>
                  <a:pt x="288111" y="16602"/>
                </a:lnTo>
                <a:lnTo>
                  <a:pt x="300038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49"/>
          <p:cNvSpPr/>
          <p:nvPr/>
        </p:nvSpPr>
        <p:spPr>
          <a:xfrm>
            <a:off x="5185075" y="2494597"/>
            <a:ext cx="287038" cy="17134"/>
          </a:xfrm>
          <a:custGeom>
            <a:avLst/>
            <a:gdLst/>
            <a:ahLst/>
            <a:cxnLst/>
            <a:rect l="0" t="0" r="0" b="0"/>
            <a:pathLst>
              <a:path w="287038" h="17134">
                <a:moveTo>
                  <a:pt x="12717" y="0"/>
                </a:moveTo>
                <a:lnTo>
                  <a:pt x="0" y="0"/>
                </a:lnTo>
                <a:lnTo>
                  <a:pt x="1668" y="0"/>
                </a:lnTo>
                <a:lnTo>
                  <a:pt x="2493" y="953"/>
                </a:lnTo>
                <a:lnTo>
                  <a:pt x="3043" y="2540"/>
                </a:lnTo>
                <a:lnTo>
                  <a:pt x="3411" y="4551"/>
                </a:lnTo>
                <a:lnTo>
                  <a:pt x="4608" y="6844"/>
                </a:lnTo>
                <a:lnTo>
                  <a:pt x="6358" y="9325"/>
                </a:lnTo>
                <a:lnTo>
                  <a:pt x="8478" y="11932"/>
                </a:lnTo>
                <a:lnTo>
                  <a:pt x="10843" y="13670"/>
                </a:lnTo>
                <a:lnTo>
                  <a:pt x="13373" y="14828"/>
                </a:lnTo>
                <a:lnTo>
                  <a:pt x="16012" y="15600"/>
                </a:lnTo>
                <a:lnTo>
                  <a:pt x="19676" y="16115"/>
                </a:lnTo>
                <a:lnTo>
                  <a:pt x="24024" y="16459"/>
                </a:lnTo>
                <a:lnTo>
                  <a:pt x="28828" y="16687"/>
                </a:lnTo>
                <a:lnTo>
                  <a:pt x="41785" y="16942"/>
                </a:lnTo>
                <a:lnTo>
                  <a:pt x="103189" y="17133"/>
                </a:lnTo>
                <a:lnTo>
                  <a:pt x="114942" y="16185"/>
                </a:lnTo>
                <a:lnTo>
                  <a:pt x="127539" y="14600"/>
                </a:lnTo>
                <a:lnTo>
                  <a:pt x="140700" y="12591"/>
                </a:lnTo>
                <a:lnTo>
                  <a:pt x="153284" y="11251"/>
                </a:lnTo>
                <a:lnTo>
                  <a:pt x="165484" y="10359"/>
                </a:lnTo>
                <a:lnTo>
                  <a:pt x="177426" y="9763"/>
                </a:lnTo>
                <a:lnTo>
                  <a:pt x="190151" y="8414"/>
                </a:lnTo>
                <a:lnTo>
                  <a:pt x="203396" y="6562"/>
                </a:lnTo>
                <a:lnTo>
                  <a:pt x="216989" y="4374"/>
                </a:lnTo>
                <a:lnTo>
                  <a:pt x="228908" y="2917"/>
                </a:lnTo>
                <a:lnTo>
                  <a:pt x="239712" y="1944"/>
                </a:lnTo>
                <a:lnTo>
                  <a:pt x="249772" y="1296"/>
                </a:lnTo>
                <a:lnTo>
                  <a:pt x="266030" y="576"/>
                </a:lnTo>
                <a:lnTo>
                  <a:pt x="28703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50"/>
          <p:cNvSpPr/>
          <p:nvPr/>
        </p:nvSpPr>
        <p:spPr>
          <a:xfrm>
            <a:off x="5498376" y="2391727"/>
            <a:ext cx="342354" cy="257023"/>
          </a:xfrm>
          <a:custGeom>
            <a:avLst/>
            <a:gdLst/>
            <a:ahLst/>
            <a:cxnLst/>
            <a:rect l="0" t="0" r="0" b="0"/>
            <a:pathLst>
              <a:path w="342354" h="257023">
                <a:moveTo>
                  <a:pt x="205194" y="0"/>
                </a:moveTo>
                <a:lnTo>
                  <a:pt x="197812" y="0"/>
                </a:lnTo>
                <a:lnTo>
                  <a:pt x="192423" y="4551"/>
                </a:lnTo>
                <a:lnTo>
                  <a:pt x="189060" y="5891"/>
                </a:lnTo>
                <a:lnTo>
                  <a:pt x="180243" y="7381"/>
                </a:lnTo>
                <a:lnTo>
                  <a:pt x="169975" y="10583"/>
                </a:lnTo>
                <a:lnTo>
                  <a:pt x="164569" y="12770"/>
                </a:lnTo>
                <a:lnTo>
                  <a:pt x="159060" y="16134"/>
                </a:lnTo>
                <a:lnTo>
                  <a:pt x="153483" y="20281"/>
                </a:lnTo>
                <a:lnTo>
                  <a:pt x="147860" y="24951"/>
                </a:lnTo>
                <a:lnTo>
                  <a:pt x="141253" y="29016"/>
                </a:lnTo>
                <a:lnTo>
                  <a:pt x="133992" y="32679"/>
                </a:lnTo>
                <a:lnTo>
                  <a:pt x="126293" y="36074"/>
                </a:lnTo>
                <a:lnTo>
                  <a:pt x="119256" y="40242"/>
                </a:lnTo>
                <a:lnTo>
                  <a:pt x="112659" y="44925"/>
                </a:lnTo>
                <a:lnTo>
                  <a:pt x="106357" y="49953"/>
                </a:lnTo>
                <a:lnTo>
                  <a:pt x="99297" y="55209"/>
                </a:lnTo>
                <a:lnTo>
                  <a:pt x="83833" y="66130"/>
                </a:lnTo>
                <a:lnTo>
                  <a:pt x="76662" y="72662"/>
                </a:lnTo>
                <a:lnTo>
                  <a:pt x="69976" y="79874"/>
                </a:lnTo>
                <a:lnTo>
                  <a:pt x="63613" y="87539"/>
                </a:lnTo>
                <a:lnTo>
                  <a:pt x="57467" y="94554"/>
                </a:lnTo>
                <a:lnTo>
                  <a:pt x="51464" y="101136"/>
                </a:lnTo>
                <a:lnTo>
                  <a:pt x="39714" y="113529"/>
                </a:lnTo>
                <a:lnTo>
                  <a:pt x="28142" y="125387"/>
                </a:lnTo>
                <a:lnTo>
                  <a:pt x="23342" y="132169"/>
                </a:lnTo>
                <a:lnTo>
                  <a:pt x="19189" y="139548"/>
                </a:lnTo>
                <a:lnTo>
                  <a:pt x="5681" y="167371"/>
                </a:lnTo>
                <a:lnTo>
                  <a:pt x="3605" y="173493"/>
                </a:lnTo>
                <a:lnTo>
                  <a:pt x="2221" y="179480"/>
                </a:lnTo>
                <a:lnTo>
                  <a:pt x="1298" y="185376"/>
                </a:lnTo>
                <a:lnTo>
                  <a:pt x="684" y="191211"/>
                </a:lnTo>
                <a:lnTo>
                  <a:pt x="274" y="197007"/>
                </a:lnTo>
                <a:lnTo>
                  <a:pt x="0" y="202775"/>
                </a:lnTo>
                <a:lnTo>
                  <a:pt x="1723" y="208526"/>
                </a:lnTo>
                <a:lnTo>
                  <a:pt x="4777" y="214265"/>
                </a:lnTo>
                <a:lnTo>
                  <a:pt x="8717" y="219996"/>
                </a:lnTo>
                <a:lnTo>
                  <a:pt x="11344" y="224769"/>
                </a:lnTo>
                <a:lnTo>
                  <a:pt x="14263" y="232612"/>
                </a:lnTo>
                <a:lnTo>
                  <a:pt x="16947" y="236037"/>
                </a:lnTo>
                <a:lnTo>
                  <a:pt x="25008" y="242383"/>
                </a:lnTo>
                <a:lnTo>
                  <a:pt x="34941" y="248378"/>
                </a:lnTo>
                <a:lnTo>
                  <a:pt x="40257" y="251310"/>
                </a:lnTo>
                <a:lnTo>
                  <a:pt x="46658" y="253266"/>
                </a:lnTo>
                <a:lnTo>
                  <a:pt x="53783" y="254569"/>
                </a:lnTo>
                <a:lnTo>
                  <a:pt x="61391" y="255437"/>
                </a:lnTo>
                <a:lnTo>
                  <a:pt x="69320" y="256017"/>
                </a:lnTo>
                <a:lnTo>
                  <a:pt x="77463" y="256403"/>
                </a:lnTo>
                <a:lnTo>
                  <a:pt x="94133" y="256832"/>
                </a:lnTo>
                <a:lnTo>
                  <a:pt x="111066" y="257022"/>
                </a:lnTo>
                <a:lnTo>
                  <a:pt x="119581" y="256121"/>
                </a:lnTo>
                <a:lnTo>
                  <a:pt x="128116" y="254567"/>
                </a:lnTo>
                <a:lnTo>
                  <a:pt x="136664" y="252579"/>
                </a:lnTo>
                <a:lnTo>
                  <a:pt x="145219" y="250301"/>
                </a:lnTo>
                <a:lnTo>
                  <a:pt x="162346" y="245230"/>
                </a:lnTo>
                <a:lnTo>
                  <a:pt x="169961" y="242544"/>
                </a:lnTo>
                <a:lnTo>
                  <a:pt x="176943" y="239801"/>
                </a:lnTo>
                <a:lnTo>
                  <a:pt x="183502" y="237020"/>
                </a:lnTo>
                <a:lnTo>
                  <a:pt x="188828" y="233261"/>
                </a:lnTo>
                <a:lnTo>
                  <a:pt x="193330" y="228850"/>
                </a:lnTo>
                <a:lnTo>
                  <a:pt x="197285" y="224004"/>
                </a:lnTo>
                <a:lnTo>
                  <a:pt x="206759" y="216080"/>
                </a:lnTo>
                <a:lnTo>
                  <a:pt x="211952" y="212633"/>
                </a:lnTo>
                <a:lnTo>
                  <a:pt x="215414" y="209383"/>
                </a:lnTo>
                <a:lnTo>
                  <a:pt x="217722" y="206264"/>
                </a:lnTo>
                <a:lnTo>
                  <a:pt x="220287" y="200258"/>
                </a:lnTo>
                <a:lnTo>
                  <a:pt x="221427" y="194413"/>
                </a:lnTo>
                <a:lnTo>
                  <a:pt x="220778" y="191521"/>
                </a:lnTo>
                <a:lnTo>
                  <a:pt x="217518" y="185768"/>
                </a:lnTo>
                <a:lnTo>
                  <a:pt x="210353" y="180036"/>
                </a:lnTo>
                <a:lnTo>
                  <a:pt x="200819" y="174314"/>
                </a:lnTo>
                <a:lnTo>
                  <a:pt x="190232" y="168595"/>
                </a:lnTo>
                <a:lnTo>
                  <a:pt x="183789" y="166689"/>
                </a:lnTo>
                <a:lnTo>
                  <a:pt x="176636" y="165419"/>
                </a:lnTo>
                <a:lnTo>
                  <a:pt x="169011" y="164572"/>
                </a:lnTo>
                <a:lnTo>
                  <a:pt x="162022" y="164007"/>
                </a:lnTo>
                <a:lnTo>
                  <a:pt x="155457" y="163630"/>
                </a:lnTo>
                <a:lnTo>
                  <a:pt x="143084" y="163212"/>
                </a:lnTo>
                <a:lnTo>
                  <a:pt x="118404" y="162921"/>
                </a:lnTo>
                <a:lnTo>
                  <a:pt x="102872" y="162879"/>
                </a:lnTo>
                <a:lnTo>
                  <a:pt x="159123" y="162878"/>
                </a:lnTo>
                <a:lnTo>
                  <a:pt x="169717" y="161925"/>
                </a:lnTo>
                <a:lnTo>
                  <a:pt x="180590" y="160337"/>
                </a:lnTo>
                <a:lnTo>
                  <a:pt x="191649" y="158327"/>
                </a:lnTo>
                <a:lnTo>
                  <a:pt x="203784" y="156986"/>
                </a:lnTo>
                <a:lnTo>
                  <a:pt x="216636" y="156092"/>
                </a:lnTo>
                <a:lnTo>
                  <a:pt x="229967" y="155497"/>
                </a:lnTo>
                <a:lnTo>
                  <a:pt x="257479" y="154835"/>
                </a:lnTo>
                <a:lnTo>
                  <a:pt x="271483" y="154658"/>
                </a:lnTo>
                <a:lnTo>
                  <a:pt x="283676" y="153588"/>
                </a:lnTo>
                <a:lnTo>
                  <a:pt x="294663" y="151922"/>
                </a:lnTo>
                <a:lnTo>
                  <a:pt x="304844" y="149859"/>
                </a:lnTo>
                <a:lnTo>
                  <a:pt x="313538" y="148483"/>
                </a:lnTo>
                <a:lnTo>
                  <a:pt x="321238" y="147567"/>
                </a:lnTo>
                <a:lnTo>
                  <a:pt x="342353" y="1457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51"/>
          <p:cNvSpPr/>
          <p:nvPr/>
        </p:nvSpPr>
        <p:spPr>
          <a:xfrm>
            <a:off x="5206469" y="2307195"/>
            <a:ext cx="625689" cy="33098"/>
          </a:xfrm>
          <a:custGeom>
            <a:avLst/>
            <a:gdLst/>
            <a:ahLst/>
            <a:cxnLst/>
            <a:rect l="0" t="0" r="0" b="0"/>
            <a:pathLst>
              <a:path w="625689" h="33098">
                <a:moveTo>
                  <a:pt x="8468" y="24525"/>
                </a:moveTo>
                <a:lnTo>
                  <a:pt x="1087" y="24525"/>
                </a:lnTo>
                <a:lnTo>
                  <a:pt x="690" y="23572"/>
                </a:lnTo>
                <a:lnTo>
                  <a:pt x="425" y="21985"/>
                </a:lnTo>
                <a:lnTo>
                  <a:pt x="0" y="17144"/>
                </a:lnTo>
                <a:lnTo>
                  <a:pt x="918" y="16747"/>
                </a:lnTo>
                <a:lnTo>
                  <a:pt x="7713" y="16187"/>
                </a:lnTo>
                <a:lnTo>
                  <a:pt x="16387" y="16057"/>
                </a:lnTo>
                <a:lnTo>
                  <a:pt x="22320" y="15069"/>
                </a:lnTo>
                <a:lnTo>
                  <a:pt x="29133" y="13459"/>
                </a:lnTo>
                <a:lnTo>
                  <a:pt x="36532" y="11432"/>
                </a:lnTo>
                <a:lnTo>
                  <a:pt x="44322" y="10081"/>
                </a:lnTo>
                <a:lnTo>
                  <a:pt x="52373" y="9181"/>
                </a:lnTo>
                <a:lnTo>
                  <a:pt x="70844" y="8180"/>
                </a:lnTo>
                <a:lnTo>
                  <a:pt x="108018" y="7617"/>
                </a:lnTo>
                <a:lnTo>
                  <a:pt x="224567" y="7389"/>
                </a:lnTo>
                <a:lnTo>
                  <a:pt x="241117" y="6433"/>
                </a:lnTo>
                <a:lnTo>
                  <a:pt x="257865" y="4844"/>
                </a:lnTo>
                <a:lnTo>
                  <a:pt x="274745" y="2831"/>
                </a:lnTo>
                <a:lnTo>
                  <a:pt x="291714" y="1490"/>
                </a:lnTo>
                <a:lnTo>
                  <a:pt x="308741" y="596"/>
                </a:lnTo>
                <a:lnTo>
                  <a:pt x="325808" y="0"/>
                </a:lnTo>
                <a:lnTo>
                  <a:pt x="343853" y="555"/>
                </a:lnTo>
                <a:lnTo>
                  <a:pt x="362550" y="1877"/>
                </a:lnTo>
                <a:lnTo>
                  <a:pt x="381682" y="3711"/>
                </a:lnTo>
                <a:lnTo>
                  <a:pt x="400153" y="4934"/>
                </a:lnTo>
                <a:lnTo>
                  <a:pt x="418181" y="5749"/>
                </a:lnTo>
                <a:lnTo>
                  <a:pt x="435915" y="6293"/>
                </a:lnTo>
                <a:lnTo>
                  <a:pt x="453452" y="7607"/>
                </a:lnTo>
                <a:lnTo>
                  <a:pt x="470860" y="9437"/>
                </a:lnTo>
                <a:lnTo>
                  <a:pt x="488179" y="11608"/>
                </a:lnTo>
                <a:lnTo>
                  <a:pt x="505440" y="13056"/>
                </a:lnTo>
                <a:lnTo>
                  <a:pt x="522663" y="14022"/>
                </a:lnTo>
                <a:lnTo>
                  <a:pt x="539859" y="14665"/>
                </a:lnTo>
                <a:lnTo>
                  <a:pt x="555134" y="16046"/>
                </a:lnTo>
                <a:lnTo>
                  <a:pt x="569127" y="17920"/>
                </a:lnTo>
                <a:lnTo>
                  <a:pt x="582266" y="20122"/>
                </a:lnTo>
                <a:lnTo>
                  <a:pt x="592930" y="22542"/>
                </a:lnTo>
                <a:lnTo>
                  <a:pt x="601944" y="25108"/>
                </a:lnTo>
                <a:lnTo>
                  <a:pt x="625688" y="330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52"/>
          <p:cNvSpPr/>
          <p:nvPr/>
        </p:nvSpPr>
        <p:spPr>
          <a:xfrm>
            <a:off x="5772150" y="2623185"/>
            <a:ext cx="128588" cy="128588"/>
          </a:xfrm>
          <a:custGeom>
            <a:avLst/>
            <a:gdLst/>
            <a:ahLst/>
            <a:cxnLst/>
            <a:rect l="0" t="0" r="0" b="0"/>
            <a:pathLst>
              <a:path w="128588" h="128588">
                <a:moveTo>
                  <a:pt x="128587" y="0"/>
                </a:moveTo>
                <a:lnTo>
                  <a:pt x="128587" y="49187"/>
                </a:lnTo>
                <a:lnTo>
                  <a:pt x="127635" y="53746"/>
                </a:lnTo>
                <a:lnTo>
                  <a:pt x="126047" y="57738"/>
                </a:lnTo>
                <a:lnTo>
                  <a:pt x="124037" y="61352"/>
                </a:lnTo>
                <a:lnTo>
                  <a:pt x="120791" y="65666"/>
                </a:lnTo>
                <a:lnTo>
                  <a:pt x="116722" y="70447"/>
                </a:lnTo>
                <a:lnTo>
                  <a:pt x="112104" y="75540"/>
                </a:lnTo>
                <a:lnTo>
                  <a:pt x="107121" y="79887"/>
                </a:lnTo>
                <a:lnTo>
                  <a:pt x="101894" y="83738"/>
                </a:lnTo>
                <a:lnTo>
                  <a:pt x="75266" y="101313"/>
                </a:lnTo>
                <a:lnTo>
                  <a:pt x="67322" y="105642"/>
                </a:lnTo>
                <a:lnTo>
                  <a:pt x="59169" y="109480"/>
                </a:lnTo>
                <a:lnTo>
                  <a:pt x="50876" y="112992"/>
                </a:lnTo>
                <a:lnTo>
                  <a:pt x="41537" y="116285"/>
                </a:lnTo>
                <a:lnTo>
                  <a:pt x="31501" y="119433"/>
                </a:ln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53"/>
          <p:cNvSpPr/>
          <p:nvPr/>
        </p:nvSpPr>
        <p:spPr>
          <a:xfrm>
            <a:off x="6056790" y="2323147"/>
            <a:ext cx="306863" cy="299991"/>
          </a:xfrm>
          <a:custGeom>
            <a:avLst/>
            <a:gdLst/>
            <a:ahLst/>
            <a:cxnLst/>
            <a:rect l="0" t="0" r="0" b="0"/>
            <a:pathLst>
              <a:path w="306863" h="299991">
                <a:moveTo>
                  <a:pt x="255427" y="0"/>
                </a:moveTo>
                <a:lnTo>
                  <a:pt x="201536" y="0"/>
                </a:lnTo>
                <a:lnTo>
                  <a:pt x="194734" y="953"/>
                </a:lnTo>
                <a:lnTo>
                  <a:pt x="188295" y="2540"/>
                </a:lnTo>
                <a:lnTo>
                  <a:pt x="159722" y="11932"/>
                </a:lnTo>
                <a:lnTo>
                  <a:pt x="150666" y="14622"/>
                </a:lnTo>
                <a:lnTo>
                  <a:pt x="130445" y="20151"/>
                </a:lnTo>
                <a:lnTo>
                  <a:pt x="120670" y="23912"/>
                </a:lnTo>
                <a:lnTo>
                  <a:pt x="111297" y="28324"/>
                </a:lnTo>
                <a:lnTo>
                  <a:pt x="102191" y="33170"/>
                </a:lnTo>
                <a:lnTo>
                  <a:pt x="94214" y="38306"/>
                </a:lnTo>
                <a:lnTo>
                  <a:pt x="86992" y="43635"/>
                </a:lnTo>
                <a:lnTo>
                  <a:pt x="80272" y="49092"/>
                </a:lnTo>
                <a:lnTo>
                  <a:pt x="72934" y="54636"/>
                </a:lnTo>
                <a:lnTo>
                  <a:pt x="57162" y="65875"/>
                </a:lnTo>
                <a:lnTo>
                  <a:pt x="49908" y="71539"/>
                </a:lnTo>
                <a:lnTo>
                  <a:pt x="43167" y="77220"/>
                </a:lnTo>
                <a:lnTo>
                  <a:pt x="36767" y="82913"/>
                </a:lnTo>
                <a:lnTo>
                  <a:pt x="31549" y="89565"/>
                </a:lnTo>
                <a:lnTo>
                  <a:pt x="27118" y="96858"/>
                </a:lnTo>
                <a:lnTo>
                  <a:pt x="23211" y="104577"/>
                </a:lnTo>
                <a:lnTo>
                  <a:pt x="19654" y="112580"/>
                </a:lnTo>
                <a:lnTo>
                  <a:pt x="16330" y="120774"/>
                </a:lnTo>
                <a:lnTo>
                  <a:pt x="10097" y="137497"/>
                </a:lnTo>
                <a:lnTo>
                  <a:pt x="4151" y="154455"/>
                </a:lnTo>
                <a:lnTo>
                  <a:pt x="2185" y="162025"/>
                </a:lnTo>
                <a:lnTo>
                  <a:pt x="874" y="168977"/>
                </a:lnTo>
                <a:lnTo>
                  <a:pt x="0" y="175516"/>
                </a:lnTo>
                <a:lnTo>
                  <a:pt x="370" y="182733"/>
                </a:lnTo>
                <a:lnTo>
                  <a:pt x="1569" y="190402"/>
                </a:lnTo>
                <a:lnTo>
                  <a:pt x="3321" y="198372"/>
                </a:lnTo>
                <a:lnTo>
                  <a:pt x="5441" y="205591"/>
                </a:lnTo>
                <a:lnTo>
                  <a:pt x="7808" y="212308"/>
                </a:lnTo>
                <a:lnTo>
                  <a:pt x="10337" y="218691"/>
                </a:lnTo>
                <a:lnTo>
                  <a:pt x="12977" y="224852"/>
                </a:lnTo>
                <a:lnTo>
                  <a:pt x="18448" y="236777"/>
                </a:lnTo>
                <a:lnTo>
                  <a:pt x="22194" y="242624"/>
                </a:lnTo>
                <a:lnTo>
                  <a:pt x="26596" y="248427"/>
                </a:lnTo>
                <a:lnTo>
                  <a:pt x="31436" y="254200"/>
                </a:lnTo>
                <a:lnTo>
                  <a:pt x="36567" y="259954"/>
                </a:lnTo>
                <a:lnTo>
                  <a:pt x="47348" y="271428"/>
                </a:lnTo>
                <a:lnTo>
                  <a:pt x="52890" y="276202"/>
                </a:lnTo>
                <a:lnTo>
                  <a:pt x="58490" y="280337"/>
                </a:lnTo>
                <a:lnTo>
                  <a:pt x="64129" y="284046"/>
                </a:lnTo>
                <a:lnTo>
                  <a:pt x="70745" y="287472"/>
                </a:lnTo>
                <a:lnTo>
                  <a:pt x="78013" y="290708"/>
                </a:lnTo>
                <a:lnTo>
                  <a:pt x="85716" y="293818"/>
                </a:lnTo>
                <a:lnTo>
                  <a:pt x="93709" y="295891"/>
                </a:lnTo>
                <a:lnTo>
                  <a:pt x="101895" y="297273"/>
                </a:lnTo>
                <a:lnTo>
                  <a:pt x="110210" y="298195"/>
                </a:lnTo>
                <a:lnTo>
                  <a:pt x="117658" y="298809"/>
                </a:lnTo>
                <a:lnTo>
                  <a:pt x="124528" y="299218"/>
                </a:lnTo>
                <a:lnTo>
                  <a:pt x="131014" y="299492"/>
                </a:lnTo>
                <a:lnTo>
                  <a:pt x="145840" y="299795"/>
                </a:lnTo>
                <a:lnTo>
                  <a:pt x="178641" y="299990"/>
                </a:lnTo>
                <a:lnTo>
                  <a:pt x="187091" y="299053"/>
                </a:lnTo>
                <a:lnTo>
                  <a:pt x="195583" y="297476"/>
                </a:lnTo>
                <a:lnTo>
                  <a:pt x="204101" y="295473"/>
                </a:lnTo>
                <a:lnTo>
                  <a:pt x="212637" y="293184"/>
                </a:lnTo>
                <a:lnTo>
                  <a:pt x="229742" y="288102"/>
                </a:lnTo>
                <a:lnTo>
                  <a:pt x="237351" y="285413"/>
                </a:lnTo>
                <a:lnTo>
                  <a:pt x="244329" y="282668"/>
                </a:lnTo>
                <a:lnTo>
                  <a:pt x="250886" y="279885"/>
                </a:lnTo>
                <a:lnTo>
                  <a:pt x="263251" y="274253"/>
                </a:lnTo>
                <a:lnTo>
                  <a:pt x="269216" y="271418"/>
                </a:lnTo>
                <a:lnTo>
                  <a:pt x="278383" y="265728"/>
                </a:lnTo>
                <a:lnTo>
                  <a:pt x="285632" y="260024"/>
                </a:lnTo>
                <a:lnTo>
                  <a:pt x="292029" y="254314"/>
                </a:lnTo>
                <a:lnTo>
                  <a:pt x="294116" y="251458"/>
                </a:lnTo>
                <a:lnTo>
                  <a:pt x="296434" y="245744"/>
                </a:lnTo>
                <a:lnTo>
                  <a:pt x="296100" y="241934"/>
                </a:lnTo>
                <a:lnTo>
                  <a:pt x="293189" y="232621"/>
                </a:lnTo>
                <a:lnTo>
                  <a:pt x="288720" y="224672"/>
                </a:lnTo>
                <a:lnTo>
                  <a:pt x="283559" y="217964"/>
                </a:lnTo>
                <a:lnTo>
                  <a:pt x="278090" y="211808"/>
                </a:lnTo>
                <a:lnTo>
                  <a:pt x="273394" y="208833"/>
                </a:lnTo>
                <a:lnTo>
                  <a:pt x="267404" y="205897"/>
                </a:lnTo>
                <a:lnTo>
                  <a:pt x="260555" y="202987"/>
                </a:lnTo>
                <a:lnTo>
                  <a:pt x="254083" y="201047"/>
                </a:lnTo>
                <a:lnTo>
                  <a:pt x="247863" y="199754"/>
                </a:lnTo>
                <a:lnTo>
                  <a:pt x="241812" y="198892"/>
                </a:lnTo>
                <a:lnTo>
                  <a:pt x="234920" y="198317"/>
                </a:lnTo>
                <a:lnTo>
                  <a:pt x="227469" y="197934"/>
                </a:lnTo>
                <a:lnTo>
                  <a:pt x="219643" y="197678"/>
                </a:lnTo>
                <a:lnTo>
                  <a:pt x="212521" y="196556"/>
                </a:lnTo>
                <a:lnTo>
                  <a:pt x="205868" y="194855"/>
                </a:lnTo>
                <a:lnTo>
                  <a:pt x="199528" y="192768"/>
                </a:lnTo>
                <a:lnTo>
                  <a:pt x="193396" y="191377"/>
                </a:lnTo>
                <a:lnTo>
                  <a:pt x="187403" y="190450"/>
                </a:lnTo>
                <a:lnTo>
                  <a:pt x="181503" y="189832"/>
                </a:lnTo>
                <a:lnTo>
                  <a:pt x="175664" y="189419"/>
                </a:lnTo>
                <a:lnTo>
                  <a:pt x="169867" y="189145"/>
                </a:lnTo>
                <a:lnTo>
                  <a:pt x="155146" y="188758"/>
                </a:lnTo>
                <a:lnTo>
                  <a:pt x="146189" y="188627"/>
                </a:lnTo>
                <a:lnTo>
                  <a:pt x="145454" y="187664"/>
                </a:lnTo>
                <a:lnTo>
                  <a:pt x="144042" y="180376"/>
                </a:lnTo>
                <a:lnTo>
                  <a:pt x="148552" y="180127"/>
                </a:lnTo>
                <a:lnTo>
                  <a:pt x="155857" y="177529"/>
                </a:lnTo>
                <a:lnTo>
                  <a:pt x="160472" y="175503"/>
                </a:lnTo>
                <a:lnTo>
                  <a:pt x="166406" y="174152"/>
                </a:lnTo>
                <a:lnTo>
                  <a:pt x="173220" y="173251"/>
                </a:lnTo>
                <a:lnTo>
                  <a:pt x="180619" y="172651"/>
                </a:lnTo>
                <a:lnTo>
                  <a:pt x="189363" y="172251"/>
                </a:lnTo>
                <a:lnTo>
                  <a:pt x="209238" y="171806"/>
                </a:lnTo>
                <a:lnTo>
                  <a:pt x="306862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54"/>
          <p:cNvSpPr/>
          <p:nvPr/>
        </p:nvSpPr>
        <p:spPr>
          <a:xfrm>
            <a:off x="6397973" y="2323309"/>
            <a:ext cx="205562" cy="308449"/>
          </a:xfrm>
          <a:custGeom>
            <a:avLst/>
            <a:gdLst/>
            <a:ahLst/>
            <a:cxnLst/>
            <a:rect l="0" t="0" r="0" b="0"/>
            <a:pathLst>
              <a:path w="205562" h="308449">
                <a:moveTo>
                  <a:pt x="8542" y="257013"/>
                </a:moveTo>
                <a:lnTo>
                  <a:pt x="8542" y="265233"/>
                </a:lnTo>
                <a:lnTo>
                  <a:pt x="2650" y="265516"/>
                </a:lnTo>
                <a:lnTo>
                  <a:pt x="0" y="265585"/>
                </a:lnTo>
                <a:lnTo>
                  <a:pt x="11904" y="253654"/>
                </a:lnTo>
                <a:lnTo>
                  <a:pt x="17338" y="245678"/>
                </a:lnTo>
                <a:lnTo>
                  <a:pt x="20121" y="240884"/>
                </a:lnTo>
                <a:lnTo>
                  <a:pt x="23881" y="235782"/>
                </a:lnTo>
                <a:lnTo>
                  <a:pt x="28293" y="230477"/>
                </a:lnTo>
                <a:lnTo>
                  <a:pt x="33139" y="225035"/>
                </a:lnTo>
                <a:lnTo>
                  <a:pt x="37322" y="219502"/>
                </a:lnTo>
                <a:lnTo>
                  <a:pt x="41064" y="213908"/>
                </a:lnTo>
                <a:lnTo>
                  <a:pt x="44510" y="208274"/>
                </a:lnTo>
                <a:lnTo>
                  <a:pt x="47761" y="201660"/>
                </a:lnTo>
                <a:lnTo>
                  <a:pt x="50880" y="194394"/>
                </a:lnTo>
                <a:lnTo>
                  <a:pt x="53913" y="186692"/>
                </a:lnTo>
                <a:lnTo>
                  <a:pt x="57839" y="179652"/>
                </a:lnTo>
                <a:lnTo>
                  <a:pt x="62361" y="173054"/>
                </a:lnTo>
                <a:lnTo>
                  <a:pt x="67282" y="166750"/>
                </a:lnTo>
                <a:lnTo>
                  <a:pt x="71514" y="159690"/>
                </a:lnTo>
                <a:lnTo>
                  <a:pt x="75288" y="152126"/>
                </a:lnTo>
                <a:lnTo>
                  <a:pt x="82022" y="137054"/>
                </a:lnTo>
                <a:lnTo>
                  <a:pt x="88189" y="124006"/>
                </a:lnTo>
                <a:lnTo>
                  <a:pt x="91168" y="116906"/>
                </a:lnTo>
                <a:lnTo>
                  <a:pt x="94106" y="109316"/>
                </a:lnTo>
                <a:lnTo>
                  <a:pt x="97016" y="101399"/>
                </a:lnTo>
                <a:lnTo>
                  <a:pt x="99910" y="94215"/>
                </a:lnTo>
                <a:lnTo>
                  <a:pt x="102791" y="87521"/>
                </a:lnTo>
                <a:lnTo>
                  <a:pt x="108532" y="75003"/>
                </a:lnTo>
                <a:lnTo>
                  <a:pt x="119980" y="51445"/>
                </a:lnTo>
                <a:lnTo>
                  <a:pt x="122839" y="45673"/>
                </a:lnTo>
                <a:lnTo>
                  <a:pt x="124745" y="39919"/>
                </a:lnTo>
                <a:lnTo>
                  <a:pt x="126015" y="34179"/>
                </a:lnTo>
                <a:lnTo>
                  <a:pt x="126862" y="28447"/>
                </a:lnTo>
                <a:lnTo>
                  <a:pt x="130344" y="19538"/>
                </a:lnTo>
                <a:lnTo>
                  <a:pt x="135066" y="12404"/>
                </a:lnTo>
                <a:lnTo>
                  <a:pt x="140340" y="6058"/>
                </a:lnTo>
                <a:lnTo>
                  <a:pt x="145562" y="0"/>
                </a:lnTo>
                <a:lnTo>
                  <a:pt x="145683" y="9184"/>
                </a:lnTo>
                <a:lnTo>
                  <a:pt x="145689" y="11784"/>
                </a:lnTo>
                <a:lnTo>
                  <a:pt x="148236" y="19753"/>
                </a:lnTo>
                <a:lnTo>
                  <a:pt x="150249" y="24544"/>
                </a:lnTo>
                <a:lnTo>
                  <a:pt x="152543" y="29644"/>
                </a:lnTo>
                <a:lnTo>
                  <a:pt x="157632" y="40390"/>
                </a:lnTo>
                <a:lnTo>
                  <a:pt x="159370" y="46875"/>
                </a:lnTo>
                <a:lnTo>
                  <a:pt x="160529" y="54056"/>
                </a:lnTo>
                <a:lnTo>
                  <a:pt x="161301" y="61701"/>
                </a:lnTo>
                <a:lnTo>
                  <a:pt x="162769" y="68702"/>
                </a:lnTo>
                <a:lnTo>
                  <a:pt x="164700" y="75275"/>
                </a:lnTo>
                <a:lnTo>
                  <a:pt x="171968" y="96167"/>
                </a:lnTo>
                <a:lnTo>
                  <a:pt x="174642" y="104063"/>
                </a:lnTo>
                <a:lnTo>
                  <a:pt x="177378" y="113136"/>
                </a:lnTo>
                <a:lnTo>
                  <a:pt x="182957" y="133378"/>
                </a:lnTo>
                <a:lnTo>
                  <a:pt x="185779" y="142204"/>
                </a:lnTo>
                <a:lnTo>
                  <a:pt x="188612" y="149994"/>
                </a:lnTo>
                <a:lnTo>
                  <a:pt x="191454" y="157092"/>
                </a:lnTo>
                <a:lnTo>
                  <a:pt x="194301" y="165634"/>
                </a:lnTo>
                <a:lnTo>
                  <a:pt x="197151" y="175139"/>
                </a:lnTo>
                <a:lnTo>
                  <a:pt x="200004" y="185285"/>
                </a:lnTo>
                <a:lnTo>
                  <a:pt x="201906" y="193954"/>
                </a:lnTo>
                <a:lnTo>
                  <a:pt x="203173" y="201639"/>
                </a:lnTo>
                <a:lnTo>
                  <a:pt x="204018" y="208667"/>
                </a:lnTo>
                <a:lnTo>
                  <a:pt x="204582" y="216210"/>
                </a:lnTo>
                <a:lnTo>
                  <a:pt x="204958" y="224096"/>
                </a:lnTo>
                <a:lnTo>
                  <a:pt x="205375" y="239526"/>
                </a:lnTo>
                <a:lnTo>
                  <a:pt x="205561" y="252734"/>
                </a:lnTo>
                <a:lnTo>
                  <a:pt x="204658" y="258923"/>
                </a:lnTo>
                <a:lnTo>
                  <a:pt x="203103" y="264953"/>
                </a:lnTo>
                <a:lnTo>
                  <a:pt x="201114" y="270879"/>
                </a:lnTo>
                <a:lnTo>
                  <a:pt x="196365" y="280003"/>
                </a:lnTo>
                <a:lnTo>
                  <a:pt x="191079" y="287233"/>
                </a:lnTo>
                <a:lnTo>
                  <a:pt x="185554" y="293622"/>
                </a:lnTo>
                <a:lnTo>
                  <a:pt x="179924" y="299636"/>
                </a:lnTo>
                <a:lnTo>
                  <a:pt x="177089" y="302573"/>
                </a:lnTo>
                <a:lnTo>
                  <a:pt x="174246" y="304532"/>
                </a:lnTo>
                <a:lnTo>
                  <a:pt x="171399" y="305837"/>
                </a:lnTo>
                <a:lnTo>
                  <a:pt x="162846" y="3084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55"/>
          <p:cNvSpPr/>
          <p:nvPr/>
        </p:nvSpPr>
        <p:spPr>
          <a:xfrm>
            <a:off x="6389370" y="2486025"/>
            <a:ext cx="282893" cy="34290"/>
          </a:xfrm>
          <a:custGeom>
            <a:avLst/>
            <a:gdLst/>
            <a:ahLst/>
            <a:cxnLst/>
            <a:rect l="0" t="0" r="0" b="0"/>
            <a:pathLst>
              <a:path w="282893" h="34290">
                <a:moveTo>
                  <a:pt x="0" y="34289"/>
                </a:moveTo>
                <a:lnTo>
                  <a:pt x="4550" y="34289"/>
                </a:lnTo>
                <a:lnTo>
                  <a:pt x="7796" y="33337"/>
                </a:lnTo>
                <a:lnTo>
                  <a:pt x="11865" y="31750"/>
                </a:lnTo>
                <a:lnTo>
                  <a:pt x="16482" y="29739"/>
                </a:lnTo>
                <a:lnTo>
                  <a:pt x="21465" y="28398"/>
                </a:lnTo>
                <a:lnTo>
                  <a:pt x="26693" y="27504"/>
                </a:lnTo>
                <a:lnTo>
                  <a:pt x="32083" y="26909"/>
                </a:lnTo>
                <a:lnTo>
                  <a:pt x="38533" y="26512"/>
                </a:lnTo>
                <a:lnTo>
                  <a:pt x="53321" y="26070"/>
                </a:lnTo>
                <a:lnTo>
                  <a:pt x="77711" y="25822"/>
                </a:lnTo>
                <a:lnTo>
                  <a:pt x="87049" y="24834"/>
                </a:lnTo>
                <a:lnTo>
                  <a:pt x="97085" y="23224"/>
                </a:lnTo>
                <a:lnTo>
                  <a:pt x="107586" y="21197"/>
                </a:lnTo>
                <a:lnTo>
                  <a:pt x="118396" y="19846"/>
                </a:lnTo>
                <a:lnTo>
                  <a:pt x="129413" y="18946"/>
                </a:lnTo>
                <a:lnTo>
                  <a:pt x="140568" y="18345"/>
                </a:lnTo>
                <a:lnTo>
                  <a:pt x="151814" y="16992"/>
                </a:lnTo>
                <a:lnTo>
                  <a:pt x="163122" y="15138"/>
                </a:lnTo>
                <a:lnTo>
                  <a:pt x="174470" y="12950"/>
                </a:lnTo>
                <a:lnTo>
                  <a:pt x="184893" y="11490"/>
                </a:lnTo>
                <a:lnTo>
                  <a:pt x="194700" y="10518"/>
                </a:lnTo>
                <a:lnTo>
                  <a:pt x="204094" y="9869"/>
                </a:lnTo>
                <a:lnTo>
                  <a:pt x="213216" y="9437"/>
                </a:lnTo>
                <a:lnTo>
                  <a:pt x="230970" y="8956"/>
                </a:lnTo>
                <a:lnTo>
                  <a:pt x="240657" y="7876"/>
                </a:lnTo>
                <a:lnTo>
                  <a:pt x="250926" y="6203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56"/>
          <p:cNvSpPr/>
          <p:nvPr/>
        </p:nvSpPr>
        <p:spPr>
          <a:xfrm>
            <a:off x="6106582" y="2271712"/>
            <a:ext cx="557109" cy="51436"/>
          </a:xfrm>
          <a:custGeom>
            <a:avLst/>
            <a:gdLst/>
            <a:ahLst/>
            <a:cxnLst/>
            <a:rect l="0" t="0" r="0" b="0"/>
            <a:pathLst>
              <a:path w="557109" h="51436">
                <a:moveTo>
                  <a:pt x="8468" y="51435"/>
                </a:moveTo>
                <a:lnTo>
                  <a:pt x="3917" y="51435"/>
                </a:lnTo>
                <a:lnTo>
                  <a:pt x="2576" y="50483"/>
                </a:lnTo>
                <a:lnTo>
                  <a:pt x="1682" y="48895"/>
                </a:lnTo>
                <a:lnTo>
                  <a:pt x="248" y="44054"/>
                </a:lnTo>
                <a:lnTo>
                  <a:pt x="130" y="42705"/>
                </a:lnTo>
                <a:lnTo>
                  <a:pt x="52" y="40852"/>
                </a:lnTo>
                <a:lnTo>
                  <a:pt x="0" y="38665"/>
                </a:lnTo>
                <a:lnTo>
                  <a:pt x="917" y="37206"/>
                </a:lnTo>
                <a:lnTo>
                  <a:pt x="2482" y="36234"/>
                </a:lnTo>
                <a:lnTo>
                  <a:pt x="6760" y="35154"/>
                </a:lnTo>
                <a:lnTo>
                  <a:pt x="16428" y="33594"/>
                </a:lnTo>
                <a:lnTo>
                  <a:pt x="22347" y="31921"/>
                </a:lnTo>
                <a:lnTo>
                  <a:pt x="29150" y="29853"/>
                </a:lnTo>
                <a:lnTo>
                  <a:pt x="37496" y="28474"/>
                </a:lnTo>
                <a:lnTo>
                  <a:pt x="46870" y="27556"/>
                </a:lnTo>
                <a:lnTo>
                  <a:pt x="56929" y="26943"/>
                </a:lnTo>
                <a:lnTo>
                  <a:pt x="67445" y="25582"/>
                </a:lnTo>
                <a:lnTo>
                  <a:pt x="78266" y="23722"/>
                </a:lnTo>
                <a:lnTo>
                  <a:pt x="102354" y="19116"/>
                </a:lnTo>
                <a:lnTo>
                  <a:pt x="132110" y="13894"/>
                </a:lnTo>
                <a:lnTo>
                  <a:pt x="148046" y="12120"/>
                </a:lnTo>
                <a:lnTo>
                  <a:pt x="164385" y="10938"/>
                </a:lnTo>
                <a:lnTo>
                  <a:pt x="180992" y="10149"/>
                </a:lnTo>
                <a:lnTo>
                  <a:pt x="198731" y="8671"/>
                </a:lnTo>
                <a:lnTo>
                  <a:pt x="236222" y="4489"/>
                </a:lnTo>
                <a:lnTo>
                  <a:pt x="256506" y="2993"/>
                </a:lnTo>
                <a:lnTo>
                  <a:pt x="277650" y="1995"/>
                </a:lnTo>
                <a:lnTo>
                  <a:pt x="321462" y="887"/>
                </a:lnTo>
                <a:lnTo>
                  <a:pt x="55710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57"/>
          <p:cNvSpPr/>
          <p:nvPr/>
        </p:nvSpPr>
        <p:spPr>
          <a:xfrm>
            <a:off x="2414875" y="3231835"/>
            <a:ext cx="305465" cy="351467"/>
          </a:xfrm>
          <a:custGeom>
            <a:avLst/>
            <a:gdLst/>
            <a:ahLst/>
            <a:cxnLst/>
            <a:rect l="0" t="0" r="0" b="0"/>
            <a:pathLst>
              <a:path w="305465" h="351467">
                <a:moveTo>
                  <a:pt x="271175" y="8570"/>
                </a:moveTo>
                <a:lnTo>
                  <a:pt x="266624" y="8570"/>
                </a:lnTo>
                <a:lnTo>
                  <a:pt x="264331" y="7617"/>
                </a:lnTo>
                <a:lnTo>
                  <a:pt x="255574" y="1189"/>
                </a:lnTo>
                <a:lnTo>
                  <a:pt x="249636" y="527"/>
                </a:lnTo>
                <a:lnTo>
                  <a:pt x="241599" y="233"/>
                </a:lnTo>
                <a:lnTo>
                  <a:pt x="231720" y="67"/>
                </a:lnTo>
                <a:lnTo>
                  <a:pt x="196399" y="0"/>
                </a:lnTo>
                <a:lnTo>
                  <a:pt x="190844" y="951"/>
                </a:lnTo>
                <a:lnTo>
                  <a:pt x="185236" y="2538"/>
                </a:lnTo>
                <a:lnTo>
                  <a:pt x="179592" y="4549"/>
                </a:lnTo>
                <a:lnTo>
                  <a:pt x="173925" y="7794"/>
                </a:lnTo>
                <a:lnTo>
                  <a:pt x="168241" y="11862"/>
                </a:lnTo>
                <a:lnTo>
                  <a:pt x="162547" y="16480"/>
                </a:lnTo>
                <a:lnTo>
                  <a:pt x="156846" y="20511"/>
                </a:lnTo>
                <a:lnTo>
                  <a:pt x="151141" y="24150"/>
                </a:lnTo>
                <a:lnTo>
                  <a:pt x="145432" y="27529"/>
                </a:lnTo>
                <a:lnTo>
                  <a:pt x="131469" y="36364"/>
                </a:lnTo>
                <a:lnTo>
                  <a:pt x="123745" y="41386"/>
                </a:lnTo>
                <a:lnTo>
                  <a:pt x="116691" y="46640"/>
                </a:lnTo>
                <a:lnTo>
                  <a:pt x="110083" y="52047"/>
                </a:lnTo>
                <a:lnTo>
                  <a:pt x="103773" y="57557"/>
                </a:lnTo>
                <a:lnTo>
                  <a:pt x="97661" y="64088"/>
                </a:lnTo>
                <a:lnTo>
                  <a:pt x="91681" y="71299"/>
                </a:lnTo>
                <a:lnTo>
                  <a:pt x="85790" y="78965"/>
                </a:lnTo>
                <a:lnTo>
                  <a:pt x="79957" y="85979"/>
                </a:lnTo>
                <a:lnTo>
                  <a:pt x="74164" y="92561"/>
                </a:lnTo>
                <a:lnTo>
                  <a:pt x="68396" y="98854"/>
                </a:lnTo>
                <a:lnTo>
                  <a:pt x="63599" y="104954"/>
                </a:lnTo>
                <a:lnTo>
                  <a:pt x="59448" y="110926"/>
                </a:lnTo>
                <a:lnTo>
                  <a:pt x="55729" y="116812"/>
                </a:lnTo>
                <a:lnTo>
                  <a:pt x="52297" y="123594"/>
                </a:lnTo>
                <a:lnTo>
                  <a:pt x="49056" y="130972"/>
                </a:lnTo>
                <a:lnTo>
                  <a:pt x="45943" y="138749"/>
                </a:lnTo>
                <a:lnTo>
                  <a:pt x="42915" y="145839"/>
                </a:lnTo>
                <a:lnTo>
                  <a:pt x="37011" y="158796"/>
                </a:lnTo>
                <a:lnTo>
                  <a:pt x="32198" y="165870"/>
                </a:lnTo>
                <a:lnTo>
                  <a:pt x="26132" y="173444"/>
                </a:lnTo>
                <a:lnTo>
                  <a:pt x="19230" y="181351"/>
                </a:lnTo>
                <a:lnTo>
                  <a:pt x="14629" y="188527"/>
                </a:lnTo>
                <a:lnTo>
                  <a:pt x="11562" y="195216"/>
                </a:lnTo>
                <a:lnTo>
                  <a:pt x="2088" y="224191"/>
                </a:lnTo>
                <a:lnTo>
                  <a:pt x="1296" y="231374"/>
                </a:lnTo>
                <a:lnTo>
                  <a:pt x="1720" y="238069"/>
                </a:lnTo>
                <a:lnTo>
                  <a:pt x="2956" y="244436"/>
                </a:lnTo>
                <a:lnTo>
                  <a:pt x="2827" y="250587"/>
                </a:lnTo>
                <a:lnTo>
                  <a:pt x="1789" y="256592"/>
                </a:lnTo>
                <a:lnTo>
                  <a:pt x="144" y="262500"/>
                </a:lnTo>
                <a:lnTo>
                  <a:pt x="0" y="268344"/>
                </a:lnTo>
                <a:lnTo>
                  <a:pt x="857" y="274145"/>
                </a:lnTo>
                <a:lnTo>
                  <a:pt x="4348" y="284718"/>
                </a:lnTo>
                <a:lnTo>
                  <a:pt x="9075" y="292592"/>
                </a:lnTo>
                <a:lnTo>
                  <a:pt x="14351" y="301807"/>
                </a:lnTo>
                <a:lnTo>
                  <a:pt x="19870" y="311300"/>
                </a:lnTo>
                <a:lnTo>
                  <a:pt x="25499" y="318694"/>
                </a:lnTo>
                <a:lnTo>
                  <a:pt x="33715" y="325155"/>
                </a:lnTo>
                <a:lnTo>
                  <a:pt x="42765" y="331202"/>
                </a:lnTo>
                <a:lnTo>
                  <a:pt x="49961" y="337064"/>
                </a:lnTo>
                <a:lnTo>
                  <a:pt x="58875" y="342845"/>
                </a:lnTo>
                <a:lnTo>
                  <a:pt x="63919" y="345720"/>
                </a:lnTo>
                <a:lnTo>
                  <a:pt x="69187" y="347636"/>
                </a:lnTo>
                <a:lnTo>
                  <a:pt x="74603" y="348914"/>
                </a:lnTo>
                <a:lnTo>
                  <a:pt x="80119" y="349766"/>
                </a:lnTo>
                <a:lnTo>
                  <a:pt x="85702" y="350334"/>
                </a:lnTo>
                <a:lnTo>
                  <a:pt x="91329" y="350712"/>
                </a:lnTo>
                <a:lnTo>
                  <a:pt x="96985" y="350965"/>
                </a:lnTo>
                <a:lnTo>
                  <a:pt x="110889" y="351245"/>
                </a:lnTo>
                <a:lnTo>
                  <a:pt x="181297" y="351466"/>
                </a:lnTo>
                <a:lnTo>
                  <a:pt x="187443" y="350514"/>
                </a:lnTo>
                <a:lnTo>
                  <a:pt x="193446" y="348928"/>
                </a:lnTo>
                <a:lnTo>
                  <a:pt x="221319" y="339538"/>
                </a:lnTo>
                <a:lnTo>
                  <a:pt x="228412" y="336847"/>
                </a:lnTo>
                <a:lnTo>
                  <a:pt x="235047" y="334101"/>
                </a:lnTo>
                <a:lnTo>
                  <a:pt x="241374" y="331318"/>
                </a:lnTo>
                <a:lnTo>
                  <a:pt x="248450" y="328510"/>
                </a:lnTo>
                <a:lnTo>
                  <a:pt x="263932" y="322851"/>
                </a:lnTo>
                <a:lnTo>
                  <a:pt x="271109" y="320008"/>
                </a:lnTo>
                <a:lnTo>
                  <a:pt x="277798" y="317160"/>
                </a:lnTo>
                <a:lnTo>
                  <a:pt x="284163" y="314309"/>
                </a:lnTo>
                <a:lnTo>
                  <a:pt x="289358" y="312408"/>
                </a:lnTo>
                <a:lnTo>
                  <a:pt x="293774" y="311141"/>
                </a:lnTo>
                <a:lnTo>
                  <a:pt x="305464" y="3086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58"/>
          <p:cNvSpPr/>
          <p:nvPr/>
        </p:nvSpPr>
        <p:spPr>
          <a:xfrm>
            <a:off x="2794667" y="3295563"/>
            <a:ext cx="216882" cy="244721"/>
          </a:xfrm>
          <a:custGeom>
            <a:avLst/>
            <a:gdLst/>
            <a:ahLst/>
            <a:cxnLst/>
            <a:rect l="0" t="0" r="0" b="0"/>
            <a:pathLst>
              <a:path w="216882" h="244721">
                <a:moveTo>
                  <a:pt x="45687" y="21994"/>
                </a:moveTo>
                <a:lnTo>
                  <a:pt x="41137" y="17443"/>
                </a:lnTo>
                <a:lnTo>
                  <a:pt x="39796" y="15150"/>
                </a:lnTo>
                <a:lnTo>
                  <a:pt x="37909" y="8325"/>
                </a:lnTo>
                <a:lnTo>
                  <a:pt x="37220" y="5307"/>
                </a:lnTo>
                <a:lnTo>
                  <a:pt x="37146" y="434"/>
                </a:lnTo>
                <a:lnTo>
                  <a:pt x="36183" y="0"/>
                </a:lnTo>
                <a:lnTo>
                  <a:pt x="34589" y="664"/>
                </a:lnTo>
                <a:lnTo>
                  <a:pt x="29737" y="4022"/>
                </a:lnTo>
                <a:lnTo>
                  <a:pt x="29339" y="5251"/>
                </a:lnTo>
                <a:lnTo>
                  <a:pt x="28778" y="11530"/>
                </a:lnTo>
                <a:lnTo>
                  <a:pt x="28647" y="16708"/>
                </a:lnTo>
                <a:lnTo>
                  <a:pt x="27660" y="20375"/>
                </a:lnTo>
                <a:lnTo>
                  <a:pt x="26049" y="24725"/>
                </a:lnTo>
                <a:lnTo>
                  <a:pt x="24023" y="29530"/>
                </a:lnTo>
                <a:lnTo>
                  <a:pt x="21719" y="34638"/>
                </a:lnTo>
                <a:lnTo>
                  <a:pt x="16620" y="45394"/>
                </a:lnTo>
                <a:lnTo>
                  <a:pt x="14879" y="50929"/>
                </a:lnTo>
                <a:lnTo>
                  <a:pt x="13719" y="56524"/>
                </a:lnTo>
                <a:lnTo>
                  <a:pt x="12945" y="62159"/>
                </a:lnTo>
                <a:lnTo>
                  <a:pt x="12429" y="67821"/>
                </a:lnTo>
                <a:lnTo>
                  <a:pt x="12085" y="73500"/>
                </a:lnTo>
                <a:lnTo>
                  <a:pt x="11856" y="79192"/>
                </a:lnTo>
                <a:lnTo>
                  <a:pt x="10750" y="84891"/>
                </a:lnTo>
                <a:lnTo>
                  <a:pt x="9061" y="90595"/>
                </a:lnTo>
                <a:lnTo>
                  <a:pt x="6982" y="96303"/>
                </a:lnTo>
                <a:lnTo>
                  <a:pt x="6549" y="102014"/>
                </a:lnTo>
                <a:lnTo>
                  <a:pt x="7213" y="107725"/>
                </a:lnTo>
                <a:lnTo>
                  <a:pt x="8608" y="113438"/>
                </a:lnTo>
                <a:lnTo>
                  <a:pt x="7633" y="119152"/>
                </a:lnTo>
                <a:lnTo>
                  <a:pt x="5078" y="124866"/>
                </a:lnTo>
                <a:lnTo>
                  <a:pt x="1469" y="130580"/>
                </a:lnTo>
                <a:lnTo>
                  <a:pt x="16" y="137248"/>
                </a:lnTo>
                <a:lnTo>
                  <a:pt x="0" y="144549"/>
                </a:lnTo>
                <a:lnTo>
                  <a:pt x="942" y="152275"/>
                </a:lnTo>
                <a:lnTo>
                  <a:pt x="2522" y="159331"/>
                </a:lnTo>
                <a:lnTo>
                  <a:pt x="4528" y="165940"/>
                </a:lnTo>
                <a:lnTo>
                  <a:pt x="6818" y="172250"/>
                </a:lnTo>
                <a:lnTo>
                  <a:pt x="9297" y="178362"/>
                </a:lnTo>
                <a:lnTo>
                  <a:pt x="11902" y="184342"/>
                </a:lnTo>
                <a:lnTo>
                  <a:pt x="14591" y="190233"/>
                </a:lnTo>
                <a:lnTo>
                  <a:pt x="17337" y="195114"/>
                </a:lnTo>
                <a:lnTo>
                  <a:pt x="20120" y="199320"/>
                </a:lnTo>
                <a:lnTo>
                  <a:pt x="22927" y="203076"/>
                </a:lnTo>
                <a:lnTo>
                  <a:pt x="26704" y="207485"/>
                </a:lnTo>
                <a:lnTo>
                  <a:pt x="31127" y="212330"/>
                </a:lnTo>
                <a:lnTo>
                  <a:pt x="43913" y="225710"/>
                </a:lnTo>
                <a:lnTo>
                  <a:pt x="47362" y="229242"/>
                </a:lnTo>
                <a:lnTo>
                  <a:pt x="51566" y="232549"/>
                </a:lnTo>
                <a:lnTo>
                  <a:pt x="56274" y="235707"/>
                </a:lnTo>
                <a:lnTo>
                  <a:pt x="61318" y="238764"/>
                </a:lnTo>
                <a:lnTo>
                  <a:pt x="65633" y="240803"/>
                </a:lnTo>
                <a:lnTo>
                  <a:pt x="69462" y="242161"/>
                </a:lnTo>
                <a:lnTo>
                  <a:pt x="72967" y="243067"/>
                </a:lnTo>
                <a:lnTo>
                  <a:pt x="77209" y="243671"/>
                </a:lnTo>
                <a:lnTo>
                  <a:pt x="81942" y="244074"/>
                </a:lnTo>
                <a:lnTo>
                  <a:pt x="91328" y="244521"/>
                </a:lnTo>
                <a:lnTo>
                  <a:pt x="98674" y="244720"/>
                </a:lnTo>
                <a:lnTo>
                  <a:pt x="102920" y="243820"/>
                </a:lnTo>
                <a:lnTo>
                  <a:pt x="107655" y="242269"/>
                </a:lnTo>
                <a:lnTo>
                  <a:pt x="112717" y="240281"/>
                </a:lnTo>
                <a:lnTo>
                  <a:pt x="117996" y="238004"/>
                </a:lnTo>
                <a:lnTo>
                  <a:pt x="128942" y="232934"/>
                </a:lnTo>
                <a:lnTo>
                  <a:pt x="145815" y="224724"/>
                </a:lnTo>
                <a:lnTo>
                  <a:pt x="150539" y="220965"/>
                </a:lnTo>
                <a:lnTo>
                  <a:pt x="154641" y="216554"/>
                </a:lnTo>
                <a:lnTo>
                  <a:pt x="158328" y="211708"/>
                </a:lnTo>
                <a:lnTo>
                  <a:pt x="162691" y="206572"/>
                </a:lnTo>
                <a:lnTo>
                  <a:pt x="167505" y="201244"/>
                </a:lnTo>
                <a:lnTo>
                  <a:pt x="172619" y="195787"/>
                </a:lnTo>
                <a:lnTo>
                  <a:pt x="176981" y="190243"/>
                </a:lnTo>
                <a:lnTo>
                  <a:pt x="180842" y="184643"/>
                </a:lnTo>
                <a:lnTo>
                  <a:pt x="184368" y="179004"/>
                </a:lnTo>
                <a:lnTo>
                  <a:pt x="187671" y="172388"/>
                </a:lnTo>
                <a:lnTo>
                  <a:pt x="190826" y="165119"/>
                </a:lnTo>
                <a:lnTo>
                  <a:pt x="193881" y="157416"/>
                </a:lnTo>
                <a:lnTo>
                  <a:pt x="197823" y="149423"/>
                </a:lnTo>
                <a:lnTo>
                  <a:pt x="202356" y="141236"/>
                </a:lnTo>
                <a:lnTo>
                  <a:pt x="207284" y="132921"/>
                </a:lnTo>
                <a:lnTo>
                  <a:pt x="210568" y="125473"/>
                </a:lnTo>
                <a:lnTo>
                  <a:pt x="212758" y="118603"/>
                </a:lnTo>
                <a:lnTo>
                  <a:pt x="214218" y="112117"/>
                </a:lnTo>
                <a:lnTo>
                  <a:pt x="215191" y="104936"/>
                </a:lnTo>
                <a:lnTo>
                  <a:pt x="215840" y="97291"/>
                </a:lnTo>
                <a:lnTo>
                  <a:pt x="216272" y="89337"/>
                </a:lnTo>
                <a:lnTo>
                  <a:pt x="216753" y="75419"/>
                </a:lnTo>
                <a:lnTo>
                  <a:pt x="216881" y="69041"/>
                </a:lnTo>
                <a:lnTo>
                  <a:pt x="216014" y="62884"/>
                </a:lnTo>
                <a:lnTo>
                  <a:pt x="214484" y="56874"/>
                </a:lnTo>
                <a:lnTo>
                  <a:pt x="212511" y="50962"/>
                </a:lnTo>
                <a:lnTo>
                  <a:pt x="210243" y="46069"/>
                </a:lnTo>
                <a:lnTo>
                  <a:pt x="207779" y="41854"/>
                </a:lnTo>
                <a:lnTo>
                  <a:pt x="205183" y="38091"/>
                </a:lnTo>
                <a:lnTo>
                  <a:pt x="201548" y="34631"/>
                </a:lnTo>
                <a:lnTo>
                  <a:pt x="197219" y="31371"/>
                </a:lnTo>
                <a:lnTo>
                  <a:pt x="192429" y="28245"/>
                </a:lnTo>
                <a:lnTo>
                  <a:pt x="187330" y="25209"/>
                </a:lnTo>
                <a:lnTo>
                  <a:pt x="182026" y="22232"/>
                </a:lnTo>
                <a:lnTo>
                  <a:pt x="176585" y="19295"/>
                </a:lnTo>
                <a:lnTo>
                  <a:pt x="171052" y="17338"/>
                </a:lnTo>
                <a:lnTo>
                  <a:pt x="165459" y="16032"/>
                </a:lnTo>
                <a:lnTo>
                  <a:pt x="159825" y="15162"/>
                </a:lnTo>
                <a:lnTo>
                  <a:pt x="153212" y="14582"/>
                </a:lnTo>
                <a:lnTo>
                  <a:pt x="145945" y="14195"/>
                </a:lnTo>
                <a:lnTo>
                  <a:pt x="131204" y="13766"/>
                </a:lnTo>
                <a:lnTo>
                  <a:pt x="103678" y="13490"/>
                </a:lnTo>
                <a:lnTo>
                  <a:pt x="95778" y="13467"/>
                </a:lnTo>
                <a:lnTo>
                  <a:pt x="89559" y="14404"/>
                </a:lnTo>
                <a:lnTo>
                  <a:pt x="84460" y="15982"/>
                </a:lnTo>
                <a:lnTo>
                  <a:pt x="80108" y="17986"/>
                </a:lnTo>
                <a:lnTo>
                  <a:pt x="76255" y="19322"/>
                </a:lnTo>
                <a:lnTo>
                  <a:pt x="72733" y="20213"/>
                </a:lnTo>
                <a:lnTo>
                  <a:pt x="66280" y="21202"/>
                </a:lnTo>
                <a:lnTo>
                  <a:pt x="60238" y="21642"/>
                </a:lnTo>
                <a:lnTo>
                  <a:pt x="54260" y="219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59"/>
          <p:cNvSpPr/>
          <p:nvPr/>
        </p:nvSpPr>
        <p:spPr>
          <a:xfrm>
            <a:off x="3063239" y="3266755"/>
            <a:ext cx="325757" cy="239276"/>
          </a:xfrm>
          <a:custGeom>
            <a:avLst/>
            <a:gdLst/>
            <a:ahLst/>
            <a:cxnLst/>
            <a:rect l="0" t="0" r="0" b="0"/>
            <a:pathLst>
              <a:path w="325757" h="239276">
                <a:moveTo>
                  <a:pt x="0" y="16512"/>
                </a:moveTo>
                <a:lnTo>
                  <a:pt x="4551" y="16512"/>
                </a:lnTo>
                <a:lnTo>
                  <a:pt x="5892" y="17465"/>
                </a:lnTo>
                <a:lnTo>
                  <a:pt x="6786" y="19052"/>
                </a:lnTo>
                <a:lnTo>
                  <a:pt x="7381" y="21063"/>
                </a:lnTo>
                <a:lnTo>
                  <a:pt x="8731" y="22403"/>
                </a:lnTo>
                <a:lnTo>
                  <a:pt x="10583" y="23297"/>
                </a:lnTo>
                <a:lnTo>
                  <a:pt x="12771" y="23893"/>
                </a:lnTo>
                <a:lnTo>
                  <a:pt x="17741" y="27095"/>
                </a:lnTo>
                <a:lnTo>
                  <a:pt x="20400" y="29282"/>
                </a:lnTo>
                <a:lnTo>
                  <a:pt x="23125" y="32646"/>
                </a:lnTo>
                <a:lnTo>
                  <a:pt x="25895" y="36793"/>
                </a:lnTo>
                <a:lnTo>
                  <a:pt x="28693" y="41462"/>
                </a:lnTo>
                <a:lnTo>
                  <a:pt x="31512" y="46481"/>
                </a:lnTo>
                <a:lnTo>
                  <a:pt x="37183" y="57137"/>
                </a:lnTo>
                <a:lnTo>
                  <a:pt x="45731" y="73846"/>
                </a:lnTo>
                <a:lnTo>
                  <a:pt x="49537" y="79500"/>
                </a:lnTo>
                <a:lnTo>
                  <a:pt x="53980" y="85174"/>
                </a:lnTo>
                <a:lnTo>
                  <a:pt x="58847" y="90861"/>
                </a:lnTo>
                <a:lnTo>
                  <a:pt x="63044" y="97511"/>
                </a:lnTo>
                <a:lnTo>
                  <a:pt x="66794" y="104801"/>
                </a:lnTo>
                <a:lnTo>
                  <a:pt x="73502" y="119569"/>
                </a:lnTo>
                <a:lnTo>
                  <a:pt x="79658" y="132483"/>
                </a:lnTo>
                <a:lnTo>
                  <a:pt x="80728" y="138594"/>
                </a:lnTo>
                <a:lnTo>
                  <a:pt x="80489" y="144572"/>
                </a:lnTo>
                <a:lnTo>
                  <a:pt x="79377" y="150463"/>
                </a:lnTo>
                <a:lnTo>
                  <a:pt x="78636" y="157248"/>
                </a:lnTo>
                <a:lnTo>
                  <a:pt x="78141" y="164628"/>
                </a:lnTo>
                <a:lnTo>
                  <a:pt x="77812" y="172406"/>
                </a:lnTo>
                <a:lnTo>
                  <a:pt x="78545" y="179497"/>
                </a:lnTo>
                <a:lnTo>
                  <a:pt x="79986" y="186128"/>
                </a:lnTo>
                <a:lnTo>
                  <a:pt x="81899" y="192455"/>
                </a:lnTo>
                <a:lnTo>
                  <a:pt x="83174" y="198577"/>
                </a:lnTo>
                <a:lnTo>
                  <a:pt x="84025" y="204564"/>
                </a:lnTo>
                <a:lnTo>
                  <a:pt x="84592" y="210460"/>
                </a:lnTo>
                <a:lnTo>
                  <a:pt x="85922" y="215343"/>
                </a:lnTo>
                <a:lnTo>
                  <a:pt x="87762" y="219551"/>
                </a:lnTo>
                <a:lnTo>
                  <a:pt x="93007" y="228598"/>
                </a:lnTo>
                <a:lnTo>
                  <a:pt x="93724" y="232375"/>
                </a:lnTo>
                <a:lnTo>
                  <a:pt x="94288" y="239275"/>
                </a:lnTo>
                <a:lnTo>
                  <a:pt x="94298" y="202514"/>
                </a:lnTo>
                <a:lnTo>
                  <a:pt x="95250" y="194806"/>
                </a:lnTo>
                <a:lnTo>
                  <a:pt x="96838" y="186810"/>
                </a:lnTo>
                <a:lnTo>
                  <a:pt x="98849" y="178621"/>
                </a:lnTo>
                <a:lnTo>
                  <a:pt x="103047" y="170305"/>
                </a:lnTo>
                <a:lnTo>
                  <a:pt x="108703" y="161903"/>
                </a:lnTo>
                <a:lnTo>
                  <a:pt x="115332" y="153445"/>
                </a:lnTo>
                <a:lnTo>
                  <a:pt x="120703" y="144948"/>
                </a:lnTo>
                <a:lnTo>
                  <a:pt x="125236" y="136426"/>
                </a:lnTo>
                <a:lnTo>
                  <a:pt x="129211" y="127887"/>
                </a:lnTo>
                <a:lnTo>
                  <a:pt x="132813" y="119337"/>
                </a:lnTo>
                <a:lnTo>
                  <a:pt x="136167" y="110780"/>
                </a:lnTo>
                <a:lnTo>
                  <a:pt x="139356" y="102217"/>
                </a:lnTo>
                <a:lnTo>
                  <a:pt x="143386" y="93651"/>
                </a:lnTo>
                <a:lnTo>
                  <a:pt x="147979" y="85083"/>
                </a:lnTo>
                <a:lnTo>
                  <a:pt x="152945" y="76514"/>
                </a:lnTo>
                <a:lnTo>
                  <a:pt x="163544" y="59372"/>
                </a:lnTo>
                <a:lnTo>
                  <a:pt x="169036" y="50801"/>
                </a:lnTo>
                <a:lnTo>
                  <a:pt x="174604" y="44133"/>
                </a:lnTo>
                <a:lnTo>
                  <a:pt x="180220" y="38736"/>
                </a:lnTo>
                <a:lnTo>
                  <a:pt x="185870" y="34186"/>
                </a:lnTo>
                <a:lnTo>
                  <a:pt x="191541" y="29247"/>
                </a:lnTo>
                <a:lnTo>
                  <a:pt x="197227" y="24049"/>
                </a:lnTo>
                <a:lnTo>
                  <a:pt x="202922" y="18680"/>
                </a:lnTo>
                <a:lnTo>
                  <a:pt x="208624" y="14147"/>
                </a:lnTo>
                <a:lnTo>
                  <a:pt x="214331" y="10173"/>
                </a:lnTo>
                <a:lnTo>
                  <a:pt x="220040" y="6571"/>
                </a:lnTo>
                <a:lnTo>
                  <a:pt x="225750" y="4170"/>
                </a:lnTo>
                <a:lnTo>
                  <a:pt x="231463" y="2569"/>
                </a:lnTo>
                <a:lnTo>
                  <a:pt x="237176" y="1502"/>
                </a:lnTo>
                <a:lnTo>
                  <a:pt x="242890" y="790"/>
                </a:lnTo>
                <a:lnTo>
                  <a:pt x="248604" y="316"/>
                </a:lnTo>
                <a:lnTo>
                  <a:pt x="254319" y="0"/>
                </a:lnTo>
                <a:lnTo>
                  <a:pt x="259081" y="741"/>
                </a:lnTo>
                <a:lnTo>
                  <a:pt x="266913" y="4105"/>
                </a:lnTo>
                <a:lnTo>
                  <a:pt x="276108" y="11315"/>
                </a:lnTo>
                <a:lnTo>
                  <a:pt x="281227" y="15905"/>
                </a:lnTo>
                <a:lnTo>
                  <a:pt x="285593" y="20870"/>
                </a:lnTo>
                <a:lnTo>
                  <a:pt x="289455" y="26085"/>
                </a:lnTo>
                <a:lnTo>
                  <a:pt x="292983" y="31466"/>
                </a:lnTo>
                <a:lnTo>
                  <a:pt x="296287" y="37912"/>
                </a:lnTo>
                <a:lnTo>
                  <a:pt x="299442" y="45066"/>
                </a:lnTo>
                <a:lnTo>
                  <a:pt x="302498" y="52693"/>
                </a:lnTo>
                <a:lnTo>
                  <a:pt x="304536" y="61588"/>
                </a:lnTo>
                <a:lnTo>
                  <a:pt x="305894" y="71328"/>
                </a:lnTo>
                <a:lnTo>
                  <a:pt x="306799" y="81631"/>
                </a:lnTo>
                <a:lnTo>
                  <a:pt x="307403" y="91357"/>
                </a:lnTo>
                <a:lnTo>
                  <a:pt x="308074" y="109784"/>
                </a:lnTo>
                <a:lnTo>
                  <a:pt x="309205" y="118698"/>
                </a:lnTo>
                <a:lnTo>
                  <a:pt x="310912" y="127499"/>
                </a:lnTo>
                <a:lnTo>
                  <a:pt x="313002" y="136223"/>
                </a:lnTo>
                <a:lnTo>
                  <a:pt x="312491" y="144897"/>
                </a:lnTo>
                <a:lnTo>
                  <a:pt x="310245" y="153537"/>
                </a:lnTo>
                <a:lnTo>
                  <a:pt x="306842" y="162155"/>
                </a:lnTo>
                <a:lnTo>
                  <a:pt x="305527" y="169805"/>
                </a:lnTo>
                <a:lnTo>
                  <a:pt x="305602" y="176810"/>
                </a:lnTo>
                <a:lnTo>
                  <a:pt x="306605" y="183385"/>
                </a:lnTo>
                <a:lnTo>
                  <a:pt x="307274" y="189673"/>
                </a:lnTo>
                <a:lnTo>
                  <a:pt x="307719" y="195770"/>
                </a:lnTo>
                <a:lnTo>
                  <a:pt x="308214" y="206672"/>
                </a:lnTo>
                <a:lnTo>
                  <a:pt x="308435" y="214693"/>
                </a:lnTo>
                <a:lnTo>
                  <a:pt x="308559" y="224563"/>
                </a:lnTo>
                <a:lnTo>
                  <a:pt x="309528" y="226650"/>
                </a:lnTo>
                <a:lnTo>
                  <a:pt x="311127" y="228042"/>
                </a:lnTo>
                <a:lnTo>
                  <a:pt x="315987" y="230275"/>
                </a:lnTo>
                <a:lnTo>
                  <a:pt x="325756" y="2308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60"/>
          <p:cNvSpPr/>
          <p:nvPr/>
        </p:nvSpPr>
        <p:spPr>
          <a:xfrm>
            <a:off x="3517582" y="3180397"/>
            <a:ext cx="300039" cy="308448"/>
          </a:xfrm>
          <a:custGeom>
            <a:avLst/>
            <a:gdLst/>
            <a:ahLst/>
            <a:cxnLst/>
            <a:rect l="0" t="0" r="0" b="0"/>
            <a:pathLst>
              <a:path w="300039" h="308448">
                <a:moveTo>
                  <a:pt x="0" y="77153"/>
                </a:moveTo>
                <a:lnTo>
                  <a:pt x="4551" y="77153"/>
                </a:lnTo>
                <a:lnTo>
                  <a:pt x="5892" y="78105"/>
                </a:lnTo>
                <a:lnTo>
                  <a:pt x="6785" y="79693"/>
                </a:lnTo>
                <a:lnTo>
                  <a:pt x="7381" y="81703"/>
                </a:lnTo>
                <a:lnTo>
                  <a:pt x="9683" y="83044"/>
                </a:lnTo>
                <a:lnTo>
                  <a:pt x="17321" y="84533"/>
                </a:lnTo>
                <a:lnTo>
                  <a:pt x="20120" y="85883"/>
                </a:lnTo>
                <a:lnTo>
                  <a:pt x="21986" y="87736"/>
                </a:lnTo>
                <a:lnTo>
                  <a:pt x="23230" y="89923"/>
                </a:lnTo>
                <a:lnTo>
                  <a:pt x="29692" y="97433"/>
                </a:lnTo>
                <a:lnTo>
                  <a:pt x="34082" y="102103"/>
                </a:lnTo>
                <a:lnTo>
                  <a:pt x="37961" y="107121"/>
                </a:lnTo>
                <a:lnTo>
                  <a:pt x="41500" y="112372"/>
                </a:lnTo>
                <a:lnTo>
                  <a:pt x="44812" y="117777"/>
                </a:lnTo>
                <a:lnTo>
                  <a:pt x="47972" y="123285"/>
                </a:lnTo>
                <a:lnTo>
                  <a:pt x="54024" y="134486"/>
                </a:lnTo>
                <a:lnTo>
                  <a:pt x="57923" y="140140"/>
                </a:lnTo>
                <a:lnTo>
                  <a:pt x="62428" y="145814"/>
                </a:lnTo>
                <a:lnTo>
                  <a:pt x="67336" y="151502"/>
                </a:lnTo>
                <a:lnTo>
                  <a:pt x="72513" y="158151"/>
                </a:lnTo>
                <a:lnTo>
                  <a:pt x="77870" y="165442"/>
                </a:lnTo>
                <a:lnTo>
                  <a:pt x="83346" y="173160"/>
                </a:lnTo>
                <a:lnTo>
                  <a:pt x="87949" y="181162"/>
                </a:lnTo>
                <a:lnTo>
                  <a:pt x="91970" y="189355"/>
                </a:lnTo>
                <a:lnTo>
                  <a:pt x="98978" y="205125"/>
                </a:lnTo>
                <a:lnTo>
                  <a:pt x="105268" y="218484"/>
                </a:lnTo>
                <a:lnTo>
                  <a:pt x="107326" y="225666"/>
                </a:lnTo>
                <a:lnTo>
                  <a:pt x="108698" y="233312"/>
                </a:lnTo>
                <a:lnTo>
                  <a:pt x="109613" y="241266"/>
                </a:lnTo>
                <a:lnTo>
                  <a:pt x="112128" y="248474"/>
                </a:lnTo>
                <a:lnTo>
                  <a:pt x="115709" y="255184"/>
                </a:lnTo>
                <a:lnTo>
                  <a:pt x="120002" y="261563"/>
                </a:lnTo>
                <a:lnTo>
                  <a:pt x="123816" y="267720"/>
                </a:lnTo>
                <a:lnTo>
                  <a:pt x="127312" y="273730"/>
                </a:lnTo>
                <a:lnTo>
                  <a:pt x="130594" y="279642"/>
                </a:lnTo>
                <a:lnTo>
                  <a:pt x="136782" y="288750"/>
                </a:lnTo>
                <a:lnTo>
                  <a:pt x="139766" y="292513"/>
                </a:lnTo>
                <a:lnTo>
                  <a:pt x="148161" y="299234"/>
                </a:lnTo>
                <a:lnTo>
                  <a:pt x="157289" y="304443"/>
                </a:lnTo>
                <a:lnTo>
                  <a:pt x="164521" y="306758"/>
                </a:lnTo>
                <a:lnTo>
                  <a:pt x="169397" y="308061"/>
                </a:lnTo>
                <a:lnTo>
                  <a:pt x="175392" y="308447"/>
                </a:lnTo>
                <a:lnTo>
                  <a:pt x="176936" y="307549"/>
                </a:lnTo>
                <a:lnTo>
                  <a:pt x="177965" y="305998"/>
                </a:lnTo>
                <a:lnTo>
                  <a:pt x="178650" y="304011"/>
                </a:lnTo>
                <a:lnTo>
                  <a:pt x="179413" y="296724"/>
                </a:lnTo>
                <a:lnTo>
                  <a:pt x="179616" y="292113"/>
                </a:lnTo>
                <a:lnTo>
                  <a:pt x="180704" y="286182"/>
                </a:lnTo>
                <a:lnTo>
                  <a:pt x="182382" y="279371"/>
                </a:lnTo>
                <a:lnTo>
                  <a:pt x="184453" y="271972"/>
                </a:lnTo>
                <a:lnTo>
                  <a:pt x="189294" y="256131"/>
                </a:lnTo>
                <a:lnTo>
                  <a:pt x="191919" y="247907"/>
                </a:lnTo>
                <a:lnTo>
                  <a:pt x="194621" y="238614"/>
                </a:lnTo>
                <a:lnTo>
                  <a:pt x="200163" y="218128"/>
                </a:lnTo>
                <a:lnTo>
                  <a:pt x="202975" y="206379"/>
                </a:lnTo>
                <a:lnTo>
                  <a:pt x="217182" y="143900"/>
                </a:lnTo>
                <a:lnTo>
                  <a:pt x="220988" y="132129"/>
                </a:lnTo>
                <a:lnTo>
                  <a:pt x="225431" y="120470"/>
                </a:lnTo>
                <a:lnTo>
                  <a:pt x="230297" y="108889"/>
                </a:lnTo>
                <a:lnTo>
                  <a:pt x="234494" y="98310"/>
                </a:lnTo>
                <a:lnTo>
                  <a:pt x="241697" y="78936"/>
                </a:lnTo>
                <a:lnTo>
                  <a:pt x="245904" y="69769"/>
                </a:lnTo>
                <a:lnTo>
                  <a:pt x="250613" y="60800"/>
                </a:lnTo>
                <a:lnTo>
                  <a:pt x="259974" y="44167"/>
                </a:lnTo>
                <a:lnTo>
                  <a:pt x="267309" y="30425"/>
                </a:lnTo>
                <a:lnTo>
                  <a:pt x="270598" y="25046"/>
                </a:lnTo>
                <a:lnTo>
                  <a:pt x="276794" y="16529"/>
                </a:lnTo>
                <a:lnTo>
                  <a:pt x="282722" y="9569"/>
                </a:lnTo>
                <a:lnTo>
                  <a:pt x="285636" y="6379"/>
                </a:lnTo>
                <a:lnTo>
                  <a:pt x="288532" y="4253"/>
                </a:lnTo>
                <a:lnTo>
                  <a:pt x="291414" y="2835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61"/>
          <p:cNvSpPr/>
          <p:nvPr/>
        </p:nvSpPr>
        <p:spPr>
          <a:xfrm>
            <a:off x="3869054" y="3189367"/>
            <a:ext cx="222887" cy="347076"/>
          </a:xfrm>
          <a:custGeom>
            <a:avLst/>
            <a:gdLst/>
            <a:ahLst/>
            <a:cxnLst/>
            <a:rect l="0" t="0" r="0" b="0"/>
            <a:pathLst>
              <a:path w="222887" h="347076">
                <a:moveTo>
                  <a:pt x="0" y="136762"/>
                </a:moveTo>
                <a:lnTo>
                  <a:pt x="9103" y="141314"/>
                </a:lnTo>
                <a:lnTo>
                  <a:pt x="11783" y="141702"/>
                </a:lnTo>
                <a:lnTo>
                  <a:pt x="13571" y="141008"/>
                </a:lnTo>
                <a:lnTo>
                  <a:pt x="14762" y="139593"/>
                </a:lnTo>
                <a:lnTo>
                  <a:pt x="17462" y="138649"/>
                </a:lnTo>
                <a:lnTo>
                  <a:pt x="21167" y="138020"/>
                </a:lnTo>
                <a:lnTo>
                  <a:pt x="25541" y="137601"/>
                </a:lnTo>
                <a:lnTo>
                  <a:pt x="30363" y="136369"/>
                </a:lnTo>
                <a:lnTo>
                  <a:pt x="35482" y="134596"/>
                </a:lnTo>
                <a:lnTo>
                  <a:pt x="40800" y="132460"/>
                </a:lnTo>
                <a:lnTo>
                  <a:pt x="46250" y="130085"/>
                </a:lnTo>
                <a:lnTo>
                  <a:pt x="57386" y="124905"/>
                </a:lnTo>
                <a:lnTo>
                  <a:pt x="74365" y="116633"/>
                </a:lnTo>
                <a:lnTo>
                  <a:pt x="80057" y="112865"/>
                </a:lnTo>
                <a:lnTo>
                  <a:pt x="85756" y="108449"/>
                </a:lnTo>
                <a:lnTo>
                  <a:pt x="91461" y="103599"/>
                </a:lnTo>
                <a:lnTo>
                  <a:pt x="97169" y="99414"/>
                </a:lnTo>
                <a:lnTo>
                  <a:pt x="102880" y="95671"/>
                </a:lnTo>
                <a:lnTo>
                  <a:pt x="108592" y="92223"/>
                </a:lnTo>
                <a:lnTo>
                  <a:pt x="114304" y="88972"/>
                </a:lnTo>
                <a:lnTo>
                  <a:pt x="125732" y="82820"/>
                </a:lnTo>
                <a:lnTo>
                  <a:pt x="130494" y="78893"/>
                </a:lnTo>
                <a:lnTo>
                  <a:pt x="134621" y="74370"/>
                </a:lnTo>
                <a:lnTo>
                  <a:pt x="138325" y="69450"/>
                </a:lnTo>
                <a:lnTo>
                  <a:pt x="144981" y="58904"/>
                </a:lnTo>
                <a:lnTo>
                  <a:pt x="151114" y="48819"/>
                </a:lnTo>
                <a:lnTo>
                  <a:pt x="157015" y="41161"/>
                </a:lnTo>
                <a:lnTo>
                  <a:pt x="160272" y="34583"/>
                </a:lnTo>
                <a:lnTo>
                  <a:pt x="162106" y="25525"/>
                </a:lnTo>
                <a:lnTo>
                  <a:pt x="162649" y="16808"/>
                </a:lnTo>
                <a:lnTo>
                  <a:pt x="162858" y="6393"/>
                </a:lnTo>
                <a:lnTo>
                  <a:pt x="162865" y="4129"/>
                </a:lnTo>
                <a:lnTo>
                  <a:pt x="160964" y="2620"/>
                </a:lnTo>
                <a:lnTo>
                  <a:pt x="157792" y="1615"/>
                </a:lnTo>
                <a:lnTo>
                  <a:pt x="148115" y="0"/>
                </a:lnTo>
                <a:lnTo>
                  <a:pt x="141712" y="2319"/>
                </a:lnTo>
                <a:lnTo>
                  <a:pt x="137337" y="4271"/>
                </a:lnTo>
                <a:lnTo>
                  <a:pt x="133468" y="6525"/>
                </a:lnTo>
                <a:lnTo>
                  <a:pt x="126630" y="11569"/>
                </a:lnTo>
                <a:lnTo>
                  <a:pt x="122520" y="14248"/>
                </a:lnTo>
                <a:lnTo>
                  <a:pt x="117875" y="16986"/>
                </a:lnTo>
                <a:lnTo>
                  <a:pt x="112873" y="19764"/>
                </a:lnTo>
                <a:lnTo>
                  <a:pt x="107635" y="23521"/>
                </a:lnTo>
                <a:lnTo>
                  <a:pt x="102236" y="27931"/>
                </a:lnTo>
                <a:lnTo>
                  <a:pt x="96733" y="32776"/>
                </a:lnTo>
                <a:lnTo>
                  <a:pt x="91158" y="37910"/>
                </a:lnTo>
                <a:lnTo>
                  <a:pt x="79885" y="48696"/>
                </a:lnTo>
                <a:lnTo>
                  <a:pt x="75165" y="54239"/>
                </a:lnTo>
                <a:lnTo>
                  <a:pt x="71065" y="59839"/>
                </a:lnTo>
                <a:lnTo>
                  <a:pt x="53091" y="87066"/>
                </a:lnTo>
                <a:lnTo>
                  <a:pt x="48729" y="95059"/>
                </a:lnTo>
                <a:lnTo>
                  <a:pt x="44869" y="103245"/>
                </a:lnTo>
                <a:lnTo>
                  <a:pt x="41342" y="111560"/>
                </a:lnTo>
                <a:lnTo>
                  <a:pt x="38039" y="119961"/>
                </a:lnTo>
                <a:lnTo>
                  <a:pt x="31829" y="136916"/>
                </a:lnTo>
                <a:lnTo>
                  <a:pt x="29792" y="145437"/>
                </a:lnTo>
                <a:lnTo>
                  <a:pt x="28434" y="153976"/>
                </a:lnTo>
                <a:lnTo>
                  <a:pt x="27529" y="162525"/>
                </a:lnTo>
                <a:lnTo>
                  <a:pt x="26925" y="172035"/>
                </a:lnTo>
                <a:lnTo>
                  <a:pt x="26523" y="182185"/>
                </a:lnTo>
                <a:lnTo>
                  <a:pt x="25957" y="212134"/>
                </a:lnTo>
                <a:lnTo>
                  <a:pt x="25877" y="221300"/>
                </a:lnTo>
                <a:lnTo>
                  <a:pt x="26776" y="230268"/>
                </a:lnTo>
                <a:lnTo>
                  <a:pt x="28329" y="239105"/>
                </a:lnTo>
                <a:lnTo>
                  <a:pt x="30316" y="247853"/>
                </a:lnTo>
                <a:lnTo>
                  <a:pt x="32593" y="256543"/>
                </a:lnTo>
                <a:lnTo>
                  <a:pt x="35064" y="265194"/>
                </a:lnTo>
                <a:lnTo>
                  <a:pt x="37664" y="273818"/>
                </a:lnTo>
                <a:lnTo>
                  <a:pt x="40350" y="281473"/>
                </a:lnTo>
                <a:lnTo>
                  <a:pt x="43092" y="288481"/>
                </a:lnTo>
                <a:lnTo>
                  <a:pt x="45874" y="295059"/>
                </a:lnTo>
                <a:lnTo>
                  <a:pt x="51503" y="307446"/>
                </a:lnTo>
                <a:lnTo>
                  <a:pt x="54338" y="313417"/>
                </a:lnTo>
                <a:lnTo>
                  <a:pt x="58133" y="318349"/>
                </a:lnTo>
                <a:lnTo>
                  <a:pt x="62568" y="322591"/>
                </a:lnTo>
                <a:lnTo>
                  <a:pt x="67430" y="326371"/>
                </a:lnTo>
                <a:lnTo>
                  <a:pt x="72576" y="329843"/>
                </a:lnTo>
                <a:lnTo>
                  <a:pt x="77912" y="333110"/>
                </a:lnTo>
                <a:lnTo>
                  <a:pt x="83374" y="336241"/>
                </a:lnTo>
                <a:lnTo>
                  <a:pt x="88920" y="338328"/>
                </a:lnTo>
                <a:lnTo>
                  <a:pt x="94523" y="339720"/>
                </a:lnTo>
                <a:lnTo>
                  <a:pt x="100163" y="340648"/>
                </a:lnTo>
                <a:lnTo>
                  <a:pt x="105828" y="342218"/>
                </a:lnTo>
                <a:lnTo>
                  <a:pt x="111510" y="344218"/>
                </a:lnTo>
                <a:lnTo>
                  <a:pt x="117202" y="346503"/>
                </a:lnTo>
                <a:lnTo>
                  <a:pt x="122903" y="347075"/>
                </a:lnTo>
                <a:lnTo>
                  <a:pt x="128608" y="346503"/>
                </a:lnTo>
                <a:lnTo>
                  <a:pt x="134316" y="345170"/>
                </a:lnTo>
                <a:lnTo>
                  <a:pt x="140027" y="343328"/>
                </a:lnTo>
                <a:lnTo>
                  <a:pt x="145739" y="341148"/>
                </a:lnTo>
                <a:lnTo>
                  <a:pt x="151452" y="338742"/>
                </a:lnTo>
                <a:lnTo>
                  <a:pt x="158118" y="336186"/>
                </a:lnTo>
                <a:lnTo>
                  <a:pt x="173145" y="330805"/>
                </a:lnTo>
                <a:lnTo>
                  <a:pt x="180200" y="328037"/>
                </a:lnTo>
                <a:lnTo>
                  <a:pt x="186809" y="325239"/>
                </a:lnTo>
                <a:lnTo>
                  <a:pt x="199232" y="319590"/>
                </a:lnTo>
                <a:lnTo>
                  <a:pt x="222886" y="3082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62"/>
          <p:cNvSpPr/>
          <p:nvPr/>
        </p:nvSpPr>
        <p:spPr>
          <a:xfrm>
            <a:off x="4126334" y="3206114"/>
            <a:ext cx="239926" cy="257177"/>
          </a:xfrm>
          <a:custGeom>
            <a:avLst/>
            <a:gdLst/>
            <a:ahLst/>
            <a:cxnLst/>
            <a:rect l="0" t="0" r="0" b="0"/>
            <a:pathLst>
              <a:path w="239926" h="257177">
                <a:moveTo>
                  <a:pt x="8468" y="0"/>
                </a:moveTo>
                <a:lnTo>
                  <a:pt x="0" y="0"/>
                </a:lnTo>
                <a:lnTo>
                  <a:pt x="6760" y="6845"/>
                </a:lnTo>
                <a:lnTo>
                  <a:pt x="11837" y="11932"/>
                </a:lnTo>
                <a:lnTo>
                  <a:pt x="15476" y="14623"/>
                </a:lnTo>
                <a:lnTo>
                  <a:pt x="19808" y="17369"/>
                </a:lnTo>
                <a:lnTo>
                  <a:pt x="24601" y="20152"/>
                </a:lnTo>
                <a:lnTo>
                  <a:pt x="28748" y="22960"/>
                </a:lnTo>
                <a:lnTo>
                  <a:pt x="35896" y="28620"/>
                </a:lnTo>
                <a:lnTo>
                  <a:pt x="40088" y="32415"/>
                </a:lnTo>
                <a:lnTo>
                  <a:pt x="49827" y="41712"/>
                </a:lnTo>
                <a:lnTo>
                  <a:pt x="55091" y="47811"/>
                </a:lnTo>
                <a:lnTo>
                  <a:pt x="60505" y="54734"/>
                </a:lnTo>
                <a:lnTo>
                  <a:pt x="66019" y="62207"/>
                </a:lnTo>
                <a:lnTo>
                  <a:pt x="71601" y="69094"/>
                </a:lnTo>
                <a:lnTo>
                  <a:pt x="77226" y="75591"/>
                </a:lnTo>
                <a:lnTo>
                  <a:pt x="82882" y="81826"/>
                </a:lnTo>
                <a:lnTo>
                  <a:pt x="94246" y="93835"/>
                </a:lnTo>
                <a:lnTo>
                  <a:pt x="99943" y="99705"/>
                </a:lnTo>
                <a:lnTo>
                  <a:pt x="105646" y="106475"/>
                </a:lnTo>
                <a:lnTo>
                  <a:pt x="111354" y="113846"/>
                </a:lnTo>
                <a:lnTo>
                  <a:pt x="117063" y="121617"/>
                </a:lnTo>
                <a:lnTo>
                  <a:pt x="122775" y="128703"/>
                </a:lnTo>
                <a:lnTo>
                  <a:pt x="128488" y="135333"/>
                </a:lnTo>
                <a:lnTo>
                  <a:pt x="134201" y="141657"/>
                </a:lnTo>
                <a:lnTo>
                  <a:pt x="138963" y="147778"/>
                </a:lnTo>
                <a:lnTo>
                  <a:pt x="143089" y="153764"/>
                </a:lnTo>
                <a:lnTo>
                  <a:pt x="146793" y="159660"/>
                </a:lnTo>
                <a:lnTo>
                  <a:pt x="151167" y="165495"/>
                </a:lnTo>
                <a:lnTo>
                  <a:pt x="155988" y="171290"/>
                </a:lnTo>
                <a:lnTo>
                  <a:pt x="161108" y="177059"/>
                </a:lnTo>
                <a:lnTo>
                  <a:pt x="171876" y="188548"/>
                </a:lnTo>
                <a:lnTo>
                  <a:pt x="196357" y="213557"/>
                </a:lnTo>
                <a:lnTo>
                  <a:pt x="202464" y="220644"/>
                </a:lnTo>
                <a:lnTo>
                  <a:pt x="205426" y="225201"/>
                </a:lnTo>
                <a:lnTo>
                  <a:pt x="208354" y="230144"/>
                </a:lnTo>
                <a:lnTo>
                  <a:pt x="214146" y="238177"/>
                </a:lnTo>
                <a:lnTo>
                  <a:pt x="217024" y="241652"/>
                </a:lnTo>
                <a:lnTo>
                  <a:pt x="219896" y="243969"/>
                </a:lnTo>
                <a:lnTo>
                  <a:pt x="222762" y="245514"/>
                </a:lnTo>
                <a:lnTo>
                  <a:pt x="225626" y="246544"/>
                </a:lnTo>
                <a:lnTo>
                  <a:pt x="231348" y="250228"/>
                </a:lnTo>
                <a:lnTo>
                  <a:pt x="239925" y="2571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63"/>
          <p:cNvSpPr/>
          <p:nvPr/>
        </p:nvSpPr>
        <p:spPr>
          <a:xfrm>
            <a:off x="4117657" y="3188970"/>
            <a:ext cx="248603" cy="274321"/>
          </a:xfrm>
          <a:custGeom>
            <a:avLst/>
            <a:gdLst/>
            <a:ahLst/>
            <a:cxnLst/>
            <a:rect l="0" t="0" r="0" b="0"/>
            <a:pathLst>
              <a:path w="248603" h="274321">
                <a:moveTo>
                  <a:pt x="248602" y="0"/>
                </a:moveTo>
                <a:lnTo>
                  <a:pt x="240383" y="0"/>
                </a:lnTo>
                <a:lnTo>
                  <a:pt x="233256" y="6844"/>
                </a:lnTo>
                <a:lnTo>
                  <a:pt x="215337" y="24702"/>
                </a:lnTo>
                <a:lnTo>
                  <a:pt x="209281" y="31708"/>
                </a:lnTo>
                <a:lnTo>
                  <a:pt x="202385" y="40188"/>
                </a:lnTo>
                <a:lnTo>
                  <a:pt x="187104" y="59771"/>
                </a:lnTo>
                <a:lnTo>
                  <a:pt x="94280" y="182910"/>
                </a:lnTo>
                <a:lnTo>
                  <a:pt x="79685" y="203213"/>
                </a:lnTo>
                <a:lnTo>
                  <a:pt x="73126" y="212628"/>
                </a:lnTo>
                <a:lnTo>
                  <a:pt x="65895" y="220809"/>
                </a:lnTo>
                <a:lnTo>
                  <a:pt x="58218" y="228169"/>
                </a:lnTo>
                <a:lnTo>
                  <a:pt x="43972" y="240473"/>
                </a:lnTo>
                <a:lnTo>
                  <a:pt x="34466" y="249117"/>
                </a:lnTo>
                <a:lnTo>
                  <a:pt x="24526" y="258673"/>
                </a:lnTo>
                <a:lnTo>
                  <a:pt x="11724" y="271229"/>
                </a:lnTo>
                <a:lnTo>
                  <a:pt x="9721" y="272259"/>
                </a:lnTo>
                <a:lnTo>
                  <a:pt x="2202" y="273912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64"/>
          <p:cNvSpPr/>
          <p:nvPr/>
        </p:nvSpPr>
        <p:spPr>
          <a:xfrm>
            <a:off x="4786312" y="3900487"/>
            <a:ext cx="771378" cy="632615"/>
          </a:xfrm>
          <a:custGeom>
            <a:avLst/>
            <a:gdLst/>
            <a:ahLst/>
            <a:cxnLst/>
            <a:rect l="0" t="0" r="0" b="0"/>
            <a:pathLst>
              <a:path w="771378" h="632615">
                <a:moveTo>
                  <a:pt x="0" y="0"/>
                </a:moveTo>
                <a:lnTo>
                  <a:pt x="0" y="20151"/>
                </a:lnTo>
                <a:lnTo>
                  <a:pt x="953" y="22959"/>
                </a:lnTo>
                <a:lnTo>
                  <a:pt x="9325" y="39390"/>
                </a:lnTo>
                <a:lnTo>
                  <a:pt x="13670" y="52749"/>
                </a:lnTo>
                <a:lnTo>
                  <a:pt x="17068" y="70981"/>
                </a:lnTo>
                <a:lnTo>
                  <a:pt x="23684" y="88447"/>
                </a:lnTo>
                <a:lnTo>
                  <a:pt x="28941" y="99952"/>
                </a:lnTo>
                <a:lnTo>
                  <a:pt x="31913" y="113956"/>
                </a:lnTo>
                <a:lnTo>
                  <a:pt x="34186" y="129704"/>
                </a:lnTo>
                <a:lnTo>
                  <a:pt x="38371" y="146229"/>
                </a:lnTo>
                <a:lnTo>
                  <a:pt x="40866" y="163098"/>
                </a:lnTo>
                <a:lnTo>
                  <a:pt x="41975" y="180121"/>
                </a:lnTo>
                <a:lnTo>
                  <a:pt x="42468" y="197211"/>
                </a:lnTo>
                <a:lnTo>
                  <a:pt x="45227" y="216872"/>
                </a:lnTo>
                <a:lnTo>
                  <a:pt x="47297" y="227449"/>
                </a:lnTo>
                <a:lnTo>
                  <a:pt x="52136" y="246821"/>
                </a:lnTo>
                <a:lnTo>
                  <a:pt x="56509" y="264956"/>
                </a:lnTo>
                <a:lnTo>
                  <a:pt x="58453" y="282541"/>
                </a:lnTo>
                <a:lnTo>
                  <a:pt x="61857" y="299881"/>
                </a:lnTo>
                <a:lnTo>
                  <a:pt x="65592" y="317113"/>
                </a:lnTo>
                <a:lnTo>
                  <a:pt x="67252" y="334297"/>
                </a:lnTo>
                <a:lnTo>
                  <a:pt x="70530" y="348919"/>
                </a:lnTo>
                <a:lnTo>
                  <a:pt x="77730" y="367861"/>
                </a:lnTo>
                <a:lnTo>
                  <a:pt x="82172" y="378759"/>
                </a:lnTo>
                <a:lnTo>
                  <a:pt x="84672" y="390249"/>
                </a:lnTo>
                <a:lnTo>
                  <a:pt x="85684" y="409739"/>
                </a:lnTo>
                <a:lnTo>
                  <a:pt x="86650" y="410319"/>
                </a:lnTo>
                <a:lnTo>
                  <a:pt x="93943" y="411435"/>
                </a:lnTo>
                <a:lnTo>
                  <a:pt x="94267" y="394994"/>
                </a:lnTo>
                <a:lnTo>
                  <a:pt x="94297" y="341988"/>
                </a:lnTo>
                <a:lnTo>
                  <a:pt x="96837" y="325350"/>
                </a:lnTo>
                <a:lnTo>
                  <a:pt x="101141" y="308430"/>
                </a:lnTo>
                <a:lnTo>
                  <a:pt x="106229" y="291385"/>
                </a:lnTo>
                <a:lnTo>
                  <a:pt x="120081" y="248592"/>
                </a:lnTo>
                <a:lnTo>
                  <a:pt x="125759" y="232406"/>
                </a:lnTo>
                <a:lnTo>
                  <a:pt x="131458" y="218861"/>
                </a:lnTo>
                <a:lnTo>
                  <a:pt x="144573" y="200526"/>
                </a:lnTo>
                <a:lnTo>
                  <a:pt x="155972" y="187579"/>
                </a:lnTo>
                <a:lnTo>
                  <a:pt x="159226" y="185060"/>
                </a:lnTo>
                <a:lnTo>
                  <a:pt x="178754" y="176135"/>
                </a:lnTo>
                <a:lnTo>
                  <a:pt x="182987" y="175526"/>
                </a:lnTo>
                <a:lnTo>
                  <a:pt x="186761" y="176072"/>
                </a:lnTo>
                <a:lnTo>
                  <a:pt x="190230" y="177389"/>
                </a:lnTo>
                <a:lnTo>
                  <a:pt x="208532" y="180455"/>
                </a:lnTo>
                <a:lnTo>
                  <a:pt x="215871" y="184342"/>
                </a:lnTo>
                <a:lnTo>
                  <a:pt x="222308" y="191785"/>
                </a:lnTo>
                <a:lnTo>
                  <a:pt x="231286" y="206685"/>
                </a:lnTo>
                <a:lnTo>
                  <a:pt x="239979" y="223165"/>
                </a:lnTo>
                <a:lnTo>
                  <a:pt x="251450" y="245800"/>
                </a:lnTo>
                <a:lnTo>
                  <a:pt x="254631" y="259740"/>
                </a:lnTo>
                <a:lnTo>
                  <a:pt x="256044" y="275460"/>
                </a:lnTo>
                <a:lnTo>
                  <a:pt x="256672" y="291972"/>
                </a:lnTo>
                <a:lnTo>
                  <a:pt x="259492" y="306295"/>
                </a:lnTo>
                <a:lnTo>
                  <a:pt x="266434" y="325069"/>
                </a:lnTo>
                <a:lnTo>
                  <a:pt x="270815" y="336880"/>
                </a:lnTo>
                <a:lnTo>
                  <a:pt x="272762" y="348480"/>
                </a:lnTo>
                <a:lnTo>
                  <a:pt x="275186" y="353287"/>
                </a:lnTo>
                <a:lnTo>
                  <a:pt x="278708" y="357445"/>
                </a:lnTo>
                <a:lnTo>
                  <a:pt x="299670" y="376962"/>
                </a:lnTo>
                <a:lnTo>
                  <a:pt x="302650" y="379895"/>
                </a:lnTo>
                <a:lnTo>
                  <a:pt x="305589" y="381851"/>
                </a:lnTo>
                <a:lnTo>
                  <a:pt x="311395" y="384024"/>
                </a:lnTo>
                <a:lnTo>
                  <a:pt x="320019" y="385248"/>
                </a:lnTo>
                <a:lnTo>
                  <a:pt x="340013" y="385717"/>
                </a:lnTo>
                <a:lnTo>
                  <a:pt x="341928" y="384780"/>
                </a:lnTo>
                <a:lnTo>
                  <a:pt x="346596" y="381198"/>
                </a:lnTo>
                <a:lnTo>
                  <a:pt x="350126" y="379862"/>
                </a:lnTo>
                <a:lnTo>
                  <a:pt x="359129" y="378378"/>
                </a:lnTo>
                <a:lnTo>
                  <a:pt x="363244" y="376077"/>
                </a:lnTo>
                <a:lnTo>
                  <a:pt x="370357" y="368440"/>
                </a:lnTo>
                <a:lnTo>
                  <a:pt x="379717" y="353431"/>
                </a:lnTo>
                <a:lnTo>
                  <a:pt x="388522" y="336919"/>
                </a:lnTo>
                <a:lnTo>
                  <a:pt x="391751" y="325637"/>
                </a:lnTo>
                <a:lnTo>
                  <a:pt x="394139" y="314273"/>
                </a:lnTo>
                <a:lnTo>
                  <a:pt x="400839" y="297164"/>
                </a:lnTo>
                <a:lnTo>
                  <a:pt x="407904" y="280031"/>
                </a:lnTo>
                <a:lnTo>
                  <a:pt x="411373" y="262889"/>
                </a:lnTo>
                <a:lnTo>
                  <a:pt x="417057" y="245745"/>
                </a:lnTo>
                <a:lnTo>
                  <a:pt x="419165" y="228600"/>
                </a:lnTo>
                <a:lnTo>
                  <a:pt x="419658" y="217170"/>
                </a:lnTo>
                <a:lnTo>
                  <a:pt x="418837" y="212408"/>
                </a:lnTo>
                <a:lnTo>
                  <a:pt x="413215" y="197920"/>
                </a:lnTo>
                <a:lnTo>
                  <a:pt x="412637" y="194812"/>
                </a:lnTo>
                <a:lnTo>
                  <a:pt x="411299" y="192739"/>
                </a:lnTo>
                <a:lnTo>
                  <a:pt x="409454" y="191358"/>
                </a:lnTo>
                <a:lnTo>
                  <a:pt x="407272" y="190437"/>
                </a:lnTo>
                <a:lnTo>
                  <a:pt x="402307" y="189414"/>
                </a:lnTo>
                <a:lnTo>
                  <a:pt x="391359" y="188757"/>
                </a:lnTo>
                <a:lnTo>
                  <a:pt x="388541" y="189655"/>
                </a:lnTo>
                <a:lnTo>
                  <a:pt x="382870" y="193194"/>
                </a:lnTo>
                <a:lnTo>
                  <a:pt x="374322" y="200541"/>
                </a:lnTo>
                <a:lnTo>
                  <a:pt x="365757" y="213301"/>
                </a:lnTo>
                <a:lnTo>
                  <a:pt x="357187" y="229147"/>
                </a:lnTo>
                <a:lnTo>
                  <a:pt x="354012" y="240273"/>
                </a:lnTo>
                <a:lnTo>
                  <a:pt x="349685" y="259787"/>
                </a:lnTo>
                <a:lnTo>
                  <a:pt x="345916" y="274529"/>
                </a:lnTo>
                <a:lnTo>
                  <a:pt x="344241" y="287430"/>
                </a:lnTo>
                <a:lnTo>
                  <a:pt x="346036" y="302054"/>
                </a:lnTo>
                <a:lnTo>
                  <a:pt x="349056" y="317126"/>
                </a:lnTo>
                <a:lnTo>
                  <a:pt x="351709" y="335369"/>
                </a:lnTo>
                <a:lnTo>
                  <a:pt x="360656" y="353090"/>
                </a:lnTo>
                <a:lnTo>
                  <a:pt x="368798" y="366557"/>
                </a:lnTo>
                <a:lnTo>
                  <a:pt x="371596" y="370101"/>
                </a:lnTo>
                <a:lnTo>
                  <a:pt x="375365" y="372464"/>
                </a:lnTo>
                <a:lnTo>
                  <a:pt x="388820" y="376743"/>
                </a:lnTo>
                <a:lnTo>
                  <a:pt x="396011" y="381119"/>
                </a:lnTo>
                <a:lnTo>
                  <a:pt x="404923" y="383699"/>
                </a:lnTo>
                <a:lnTo>
                  <a:pt x="409966" y="384387"/>
                </a:lnTo>
                <a:lnTo>
                  <a:pt x="420650" y="382611"/>
                </a:lnTo>
                <a:lnTo>
                  <a:pt x="431748" y="379600"/>
                </a:lnTo>
                <a:lnTo>
                  <a:pt x="443031" y="378261"/>
                </a:lnTo>
                <a:lnTo>
                  <a:pt x="448706" y="375999"/>
                </a:lnTo>
                <a:lnTo>
                  <a:pt x="471503" y="361221"/>
                </a:lnTo>
                <a:lnTo>
                  <a:pt x="483877" y="352947"/>
                </a:lnTo>
                <a:lnTo>
                  <a:pt x="498902" y="339746"/>
                </a:lnTo>
                <a:lnTo>
                  <a:pt x="518874" y="320799"/>
                </a:lnTo>
                <a:lnTo>
                  <a:pt x="532307" y="303120"/>
                </a:lnTo>
                <a:lnTo>
                  <a:pt x="546869" y="285817"/>
                </a:lnTo>
                <a:lnTo>
                  <a:pt x="555156" y="271810"/>
                </a:lnTo>
                <a:lnTo>
                  <a:pt x="558699" y="264074"/>
                </a:lnTo>
                <a:lnTo>
                  <a:pt x="562966" y="257964"/>
                </a:lnTo>
                <a:lnTo>
                  <a:pt x="580962" y="238775"/>
                </a:lnTo>
                <a:lnTo>
                  <a:pt x="596006" y="219086"/>
                </a:lnTo>
                <a:lnTo>
                  <a:pt x="600028" y="214368"/>
                </a:lnTo>
                <a:lnTo>
                  <a:pt x="600071" y="230800"/>
                </a:lnTo>
                <a:lnTo>
                  <a:pt x="600075" y="260253"/>
                </a:lnTo>
                <a:lnTo>
                  <a:pt x="602615" y="275688"/>
                </a:lnTo>
                <a:lnTo>
                  <a:pt x="605967" y="291121"/>
                </a:lnTo>
                <a:lnTo>
                  <a:pt x="607456" y="304329"/>
                </a:lnTo>
                <a:lnTo>
                  <a:pt x="610658" y="321630"/>
                </a:lnTo>
                <a:lnTo>
                  <a:pt x="615256" y="341067"/>
                </a:lnTo>
                <a:lnTo>
                  <a:pt x="625969" y="379368"/>
                </a:lnTo>
                <a:lnTo>
                  <a:pt x="628768" y="390072"/>
                </a:lnTo>
                <a:lnTo>
                  <a:pt x="634417" y="414665"/>
                </a:lnTo>
                <a:lnTo>
                  <a:pt x="637257" y="427891"/>
                </a:lnTo>
                <a:lnTo>
                  <a:pt x="639151" y="439566"/>
                </a:lnTo>
                <a:lnTo>
                  <a:pt x="640413" y="450207"/>
                </a:lnTo>
                <a:lnTo>
                  <a:pt x="641254" y="460158"/>
                </a:lnTo>
                <a:lnTo>
                  <a:pt x="642768" y="470602"/>
                </a:lnTo>
                <a:lnTo>
                  <a:pt x="644730" y="481374"/>
                </a:lnTo>
                <a:lnTo>
                  <a:pt x="646990" y="492366"/>
                </a:lnTo>
                <a:lnTo>
                  <a:pt x="649449" y="502552"/>
                </a:lnTo>
                <a:lnTo>
                  <a:pt x="654722" y="521489"/>
                </a:lnTo>
                <a:lnTo>
                  <a:pt x="657700" y="539430"/>
                </a:lnTo>
                <a:lnTo>
                  <a:pt x="659976" y="556930"/>
                </a:lnTo>
                <a:lnTo>
                  <a:pt x="664163" y="574232"/>
                </a:lnTo>
                <a:lnTo>
                  <a:pt x="666659" y="588907"/>
                </a:lnTo>
                <a:lnTo>
                  <a:pt x="667324" y="595487"/>
                </a:lnTo>
                <a:lnTo>
                  <a:pt x="670604" y="605338"/>
                </a:lnTo>
                <a:lnTo>
                  <a:pt x="674283" y="612892"/>
                </a:lnTo>
                <a:lnTo>
                  <a:pt x="676355" y="622500"/>
                </a:lnTo>
                <a:lnTo>
                  <a:pt x="677113" y="632614"/>
                </a:lnTo>
                <a:lnTo>
                  <a:pt x="676198" y="632246"/>
                </a:lnTo>
                <a:lnTo>
                  <a:pt x="664454" y="621549"/>
                </a:lnTo>
                <a:lnTo>
                  <a:pt x="654103" y="604388"/>
                </a:lnTo>
                <a:lnTo>
                  <a:pt x="645716" y="587277"/>
                </a:lnTo>
                <a:lnTo>
                  <a:pt x="640045" y="572480"/>
                </a:lnTo>
                <a:lnTo>
                  <a:pt x="636889" y="556378"/>
                </a:lnTo>
                <a:lnTo>
                  <a:pt x="634535" y="538744"/>
                </a:lnTo>
                <a:lnTo>
                  <a:pt x="632573" y="528708"/>
                </a:lnTo>
                <a:lnTo>
                  <a:pt x="630313" y="518207"/>
                </a:lnTo>
                <a:lnTo>
                  <a:pt x="628806" y="506444"/>
                </a:lnTo>
                <a:lnTo>
                  <a:pt x="627802" y="493839"/>
                </a:lnTo>
                <a:lnTo>
                  <a:pt x="627132" y="480674"/>
                </a:lnTo>
                <a:lnTo>
                  <a:pt x="626388" y="453345"/>
                </a:lnTo>
                <a:lnTo>
                  <a:pt x="625827" y="361653"/>
                </a:lnTo>
                <a:lnTo>
                  <a:pt x="626768" y="349687"/>
                </a:lnTo>
                <a:lnTo>
                  <a:pt x="628348" y="338852"/>
                </a:lnTo>
                <a:lnTo>
                  <a:pt x="630354" y="328771"/>
                </a:lnTo>
                <a:lnTo>
                  <a:pt x="631691" y="318241"/>
                </a:lnTo>
                <a:lnTo>
                  <a:pt x="632582" y="307411"/>
                </a:lnTo>
                <a:lnTo>
                  <a:pt x="633177" y="296380"/>
                </a:lnTo>
                <a:lnTo>
                  <a:pt x="634525" y="286169"/>
                </a:lnTo>
                <a:lnTo>
                  <a:pt x="638564" y="267204"/>
                </a:lnTo>
                <a:lnTo>
                  <a:pt x="640994" y="249250"/>
                </a:lnTo>
                <a:lnTo>
                  <a:pt x="641642" y="240462"/>
                </a:lnTo>
                <a:lnTo>
                  <a:pt x="643979" y="232698"/>
                </a:lnTo>
                <a:lnTo>
                  <a:pt x="651656" y="218992"/>
                </a:lnTo>
                <a:lnTo>
                  <a:pt x="662136" y="200565"/>
                </a:lnTo>
                <a:lnTo>
                  <a:pt x="674211" y="184116"/>
                </a:lnTo>
                <a:lnTo>
                  <a:pt x="680015" y="177714"/>
                </a:lnTo>
                <a:lnTo>
                  <a:pt x="683848" y="175626"/>
                </a:lnTo>
                <a:lnTo>
                  <a:pt x="693188" y="173306"/>
                </a:lnTo>
                <a:lnTo>
                  <a:pt x="713525" y="171695"/>
                </a:lnTo>
                <a:lnTo>
                  <a:pt x="739708" y="171464"/>
                </a:lnTo>
                <a:lnTo>
                  <a:pt x="742694" y="172412"/>
                </a:lnTo>
                <a:lnTo>
                  <a:pt x="751447" y="177344"/>
                </a:lnTo>
                <a:lnTo>
                  <a:pt x="760073" y="180182"/>
                </a:lnTo>
                <a:lnTo>
                  <a:pt x="765800" y="184221"/>
                </a:lnTo>
                <a:lnTo>
                  <a:pt x="767709" y="187584"/>
                </a:lnTo>
                <a:lnTo>
                  <a:pt x="769829" y="196401"/>
                </a:lnTo>
                <a:lnTo>
                  <a:pt x="771190" y="211692"/>
                </a:lnTo>
                <a:lnTo>
                  <a:pt x="771377" y="221403"/>
                </a:lnTo>
                <a:lnTo>
                  <a:pt x="768919" y="232069"/>
                </a:lnTo>
                <a:lnTo>
                  <a:pt x="762180" y="248784"/>
                </a:lnTo>
                <a:lnTo>
                  <a:pt x="754151" y="268341"/>
                </a:lnTo>
                <a:lnTo>
                  <a:pt x="747611" y="283093"/>
                </a:lnTo>
                <a:lnTo>
                  <a:pt x="738354" y="295999"/>
                </a:lnTo>
                <a:lnTo>
                  <a:pt x="727890" y="305545"/>
                </a:lnTo>
                <a:lnTo>
                  <a:pt x="705650" y="323986"/>
                </a:lnTo>
                <a:lnTo>
                  <a:pt x="688804" y="339129"/>
                </a:lnTo>
                <a:lnTo>
                  <a:pt x="668120" y="351292"/>
                </a:lnTo>
                <a:lnTo>
                  <a:pt x="657939" y="356155"/>
                </a:lnTo>
                <a:lnTo>
                  <a:pt x="646853" y="358892"/>
                </a:lnTo>
                <a:lnTo>
                  <a:pt x="630357" y="360000"/>
                </a:lnTo>
                <a:lnTo>
                  <a:pt x="628836" y="359063"/>
                </a:lnTo>
                <a:lnTo>
                  <a:pt x="627821" y="357485"/>
                </a:lnTo>
                <a:lnTo>
                  <a:pt x="625792" y="3514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65"/>
          <p:cNvSpPr/>
          <p:nvPr/>
        </p:nvSpPr>
        <p:spPr>
          <a:xfrm>
            <a:off x="5652134" y="3917632"/>
            <a:ext cx="102871" cy="377191"/>
          </a:xfrm>
          <a:custGeom>
            <a:avLst/>
            <a:gdLst/>
            <a:ahLst/>
            <a:cxnLst/>
            <a:rect l="0" t="0" r="0" b="0"/>
            <a:pathLst>
              <a:path w="102871" h="377191">
                <a:moveTo>
                  <a:pt x="0" y="0"/>
                </a:moveTo>
                <a:lnTo>
                  <a:pt x="4552" y="4551"/>
                </a:lnTo>
                <a:lnTo>
                  <a:pt x="6844" y="5891"/>
                </a:lnTo>
                <a:lnTo>
                  <a:pt x="9325" y="6785"/>
                </a:lnTo>
                <a:lnTo>
                  <a:pt x="11932" y="7381"/>
                </a:lnTo>
                <a:lnTo>
                  <a:pt x="14622" y="9683"/>
                </a:lnTo>
                <a:lnTo>
                  <a:pt x="17368" y="13123"/>
                </a:lnTo>
                <a:lnTo>
                  <a:pt x="20152" y="17321"/>
                </a:lnTo>
                <a:lnTo>
                  <a:pt x="22959" y="21072"/>
                </a:lnTo>
                <a:lnTo>
                  <a:pt x="25784" y="24526"/>
                </a:lnTo>
                <a:lnTo>
                  <a:pt x="28620" y="27781"/>
                </a:lnTo>
                <a:lnTo>
                  <a:pt x="32415" y="32808"/>
                </a:lnTo>
                <a:lnTo>
                  <a:pt x="41712" y="46014"/>
                </a:lnTo>
                <a:lnTo>
                  <a:pt x="45906" y="53536"/>
                </a:lnTo>
                <a:lnTo>
                  <a:pt x="49654" y="61408"/>
                </a:lnTo>
                <a:lnTo>
                  <a:pt x="53106" y="69514"/>
                </a:lnTo>
                <a:lnTo>
                  <a:pt x="56359" y="77775"/>
                </a:lnTo>
                <a:lnTo>
                  <a:pt x="62514" y="94575"/>
                </a:lnTo>
                <a:lnTo>
                  <a:pt x="71334" y="120097"/>
                </a:lnTo>
                <a:lnTo>
                  <a:pt x="73274" y="129595"/>
                </a:lnTo>
                <a:lnTo>
                  <a:pt x="74567" y="139737"/>
                </a:lnTo>
                <a:lnTo>
                  <a:pt x="75429" y="150308"/>
                </a:lnTo>
                <a:lnTo>
                  <a:pt x="76956" y="161165"/>
                </a:lnTo>
                <a:lnTo>
                  <a:pt x="78927" y="172214"/>
                </a:lnTo>
                <a:lnTo>
                  <a:pt x="81193" y="183389"/>
                </a:lnTo>
                <a:lnTo>
                  <a:pt x="82704" y="193697"/>
                </a:lnTo>
                <a:lnTo>
                  <a:pt x="83711" y="203426"/>
                </a:lnTo>
                <a:lnTo>
                  <a:pt x="84383" y="212770"/>
                </a:lnTo>
                <a:lnTo>
                  <a:pt x="84830" y="222809"/>
                </a:lnTo>
                <a:lnTo>
                  <a:pt x="85328" y="244124"/>
                </a:lnTo>
                <a:lnTo>
                  <a:pt x="86413" y="254189"/>
                </a:lnTo>
                <a:lnTo>
                  <a:pt x="88089" y="263757"/>
                </a:lnTo>
                <a:lnTo>
                  <a:pt x="90158" y="272993"/>
                </a:lnTo>
                <a:lnTo>
                  <a:pt x="91539" y="282008"/>
                </a:lnTo>
                <a:lnTo>
                  <a:pt x="92458" y="290875"/>
                </a:lnTo>
                <a:lnTo>
                  <a:pt x="93071" y="299644"/>
                </a:lnTo>
                <a:lnTo>
                  <a:pt x="93480" y="307395"/>
                </a:lnTo>
                <a:lnTo>
                  <a:pt x="93935" y="321088"/>
                </a:lnTo>
                <a:lnTo>
                  <a:pt x="95008" y="327406"/>
                </a:lnTo>
                <a:lnTo>
                  <a:pt x="96677" y="333524"/>
                </a:lnTo>
                <a:lnTo>
                  <a:pt x="98741" y="339506"/>
                </a:lnTo>
                <a:lnTo>
                  <a:pt x="101036" y="348694"/>
                </a:lnTo>
                <a:lnTo>
                  <a:pt x="102327" y="359222"/>
                </a:lnTo>
                <a:lnTo>
                  <a:pt x="102709" y="368374"/>
                </a:lnTo>
                <a:lnTo>
                  <a:pt x="102870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66"/>
          <p:cNvSpPr/>
          <p:nvPr/>
        </p:nvSpPr>
        <p:spPr>
          <a:xfrm>
            <a:off x="5626417" y="4089189"/>
            <a:ext cx="565786" cy="188432"/>
          </a:xfrm>
          <a:custGeom>
            <a:avLst/>
            <a:gdLst/>
            <a:ahLst/>
            <a:cxnLst/>
            <a:rect l="0" t="0" r="0" b="0"/>
            <a:pathLst>
              <a:path w="565786" h="188432">
                <a:moveTo>
                  <a:pt x="0" y="68473"/>
                </a:moveTo>
                <a:lnTo>
                  <a:pt x="0" y="60005"/>
                </a:lnTo>
                <a:lnTo>
                  <a:pt x="15574" y="59907"/>
                </a:lnTo>
                <a:lnTo>
                  <a:pt x="40551" y="59901"/>
                </a:lnTo>
                <a:lnTo>
                  <a:pt x="51678" y="57361"/>
                </a:lnTo>
                <a:lnTo>
                  <a:pt x="63925" y="54010"/>
                </a:lnTo>
                <a:lnTo>
                  <a:pt x="78894" y="52520"/>
                </a:lnTo>
                <a:lnTo>
                  <a:pt x="95071" y="51858"/>
                </a:lnTo>
                <a:lnTo>
                  <a:pt x="111786" y="50611"/>
                </a:lnTo>
                <a:lnTo>
                  <a:pt x="128740" y="46882"/>
                </a:lnTo>
                <a:lnTo>
                  <a:pt x="138214" y="45507"/>
                </a:lnTo>
                <a:lnTo>
                  <a:pt x="148341" y="44590"/>
                </a:lnTo>
                <a:lnTo>
                  <a:pt x="158901" y="43978"/>
                </a:lnTo>
                <a:lnTo>
                  <a:pt x="168799" y="42618"/>
                </a:lnTo>
                <a:lnTo>
                  <a:pt x="178256" y="40759"/>
                </a:lnTo>
                <a:lnTo>
                  <a:pt x="187417" y="38567"/>
                </a:lnTo>
                <a:lnTo>
                  <a:pt x="196382" y="37106"/>
                </a:lnTo>
                <a:lnTo>
                  <a:pt x="213964" y="35482"/>
                </a:lnTo>
                <a:lnTo>
                  <a:pt x="223605" y="35049"/>
                </a:lnTo>
                <a:lnTo>
                  <a:pt x="244477" y="34568"/>
                </a:lnTo>
                <a:lnTo>
                  <a:pt x="254425" y="33487"/>
                </a:lnTo>
                <a:lnTo>
                  <a:pt x="263914" y="31814"/>
                </a:lnTo>
                <a:lnTo>
                  <a:pt x="273098" y="29746"/>
                </a:lnTo>
                <a:lnTo>
                  <a:pt x="282078" y="28368"/>
                </a:lnTo>
                <a:lnTo>
                  <a:pt x="299675" y="26836"/>
                </a:lnTo>
                <a:lnTo>
                  <a:pt x="314482" y="23615"/>
                </a:lnTo>
                <a:lnTo>
                  <a:pt x="327412" y="19961"/>
                </a:lnTo>
                <a:lnTo>
                  <a:pt x="344449" y="17904"/>
                </a:lnTo>
                <a:lnTo>
                  <a:pt x="359223" y="17209"/>
                </a:lnTo>
                <a:lnTo>
                  <a:pt x="371313" y="17072"/>
                </a:lnTo>
                <a:lnTo>
                  <a:pt x="374224" y="16108"/>
                </a:lnTo>
                <a:lnTo>
                  <a:pt x="383201" y="10258"/>
                </a:lnTo>
                <a:lnTo>
                  <a:pt x="385257" y="8820"/>
                </a:lnTo>
                <a:lnTo>
                  <a:pt x="381062" y="4020"/>
                </a:lnTo>
                <a:lnTo>
                  <a:pt x="378819" y="2644"/>
                </a:lnTo>
                <a:lnTo>
                  <a:pt x="370149" y="255"/>
                </a:lnTo>
                <a:lnTo>
                  <a:pt x="364521" y="0"/>
                </a:lnTo>
                <a:lnTo>
                  <a:pt x="362076" y="917"/>
                </a:lnTo>
                <a:lnTo>
                  <a:pt x="356820" y="4476"/>
                </a:lnTo>
                <a:lnTo>
                  <a:pt x="353133" y="7711"/>
                </a:lnTo>
                <a:lnTo>
                  <a:pt x="348769" y="11772"/>
                </a:lnTo>
                <a:lnTo>
                  <a:pt x="332629" y="27428"/>
                </a:lnTo>
                <a:lnTo>
                  <a:pt x="329386" y="31585"/>
                </a:lnTo>
                <a:lnTo>
                  <a:pt x="326270" y="36261"/>
                </a:lnTo>
                <a:lnTo>
                  <a:pt x="323241" y="41283"/>
                </a:lnTo>
                <a:lnTo>
                  <a:pt x="319317" y="46536"/>
                </a:lnTo>
                <a:lnTo>
                  <a:pt x="314795" y="51944"/>
                </a:lnTo>
                <a:lnTo>
                  <a:pt x="309876" y="57454"/>
                </a:lnTo>
                <a:lnTo>
                  <a:pt x="305644" y="63985"/>
                </a:lnTo>
                <a:lnTo>
                  <a:pt x="301870" y="71196"/>
                </a:lnTo>
                <a:lnTo>
                  <a:pt x="295137" y="85876"/>
                </a:lnTo>
                <a:lnTo>
                  <a:pt x="283054" y="110822"/>
                </a:lnTo>
                <a:lnTo>
                  <a:pt x="280143" y="116708"/>
                </a:lnTo>
                <a:lnTo>
                  <a:pt x="278202" y="122537"/>
                </a:lnTo>
                <a:lnTo>
                  <a:pt x="276908" y="128329"/>
                </a:lnTo>
                <a:lnTo>
                  <a:pt x="276045" y="134094"/>
                </a:lnTo>
                <a:lnTo>
                  <a:pt x="275470" y="139843"/>
                </a:lnTo>
                <a:lnTo>
                  <a:pt x="275087" y="145581"/>
                </a:lnTo>
                <a:lnTo>
                  <a:pt x="274831" y="151311"/>
                </a:lnTo>
                <a:lnTo>
                  <a:pt x="274547" y="162757"/>
                </a:lnTo>
                <a:lnTo>
                  <a:pt x="274472" y="168477"/>
                </a:lnTo>
                <a:lnTo>
                  <a:pt x="275374" y="173242"/>
                </a:lnTo>
                <a:lnTo>
                  <a:pt x="276928" y="177372"/>
                </a:lnTo>
                <a:lnTo>
                  <a:pt x="278916" y="181077"/>
                </a:lnTo>
                <a:lnTo>
                  <a:pt x="281194" y="183547"/>
                </a:lnTo>
                <a:lnTo>
                  <a:pt x="283665" y="185195"/>
                </a:lnTo>
                <a:lnTo>
                  <a:pt x="288951" y="187024"/>
                </a:lnTo>
                <a:lnTo>
                  <a:pt x="302940" y="188295"/>
                </a:lnTo>
                <a:lnTo>
                  <a:pt x="311481" y="188431"/>
                </a:lnTo>
                <a:lnTo>
                  <a:pt x="314334" y="187498"/>
                </a:lnTo>
                <a:lnTo>
                  <a:pt x="320044" y="183920"/>
                </a:lnTo>
                <a:lnTo>
                  <a:pt x="325757" y="179156"/>
                </a:lnTo>
                <a:lnTo>
                  <a:pt x="331471" y="173863"/>
                </a:lnTo>
                <a:lnTo>
                  <a:pt x="337185" y="168336"/>
                </a:lnTo>
                <a:lnTo>
                  <a:pt x="340043" y="163623"/>
                </a:lnTo>
                <a:lnTo>
                  <a:pt x="342900" y="157624"/>
                </a:lnTo>
                <a:lnTo>
                  <a:pt x="345758" y="150767"/>
                </a:lnTo>
                <a:lnTo>
                  <a:pt x="348615" y="144291"/>
                </a:lnTo>
                <a:lnTo>
                  <a:pt x="354330" y="132015"/>
                </a:lnTo>
                <a:lnTo>
                  <a:pt x="362902" y="114394"/>
                </a:lnTo>
                <a:lnTo>
                  <a:pt x="365760" y="107659"/>
                </a:lnTo>
                <a:lnTo>
                  <a:pt x="368617" y="100312"/>
                </a:lnTo>
                <a:lnTo>
                  <a:pt x="371475" y="92556"/>
                </a:lnTo>
                <a:lnTo>
                  <a:pt x="374333" y="85481"/>
                </a:lnTo>
                <a:lnTo>
                  <a:pt x="377190" y="78859"/>
                </a:lnTo>
                <a:lnTo>
                  <a:pt x="382905" y="66422"/>
                </a:lnTo>
                <a:lnTo>
                  <a:pt x="388620" y="54544"/>
                </a:lnTo>
                <a:lnTo>
                  <a:pt x="391478" y="49662"/>
                </a:lnTo>
                <a:lnTo>
                  <a:pt x="394335" y="45455"/>
                </a:lnTo>
                <a:lnTo>
                  <a:pt x="401214" y="36410"/>
                </a:lnTo>
                <a:lnTo>
                  <a:pt x="402155" y="32633"/>
                </a:lnTo>
                <a:lnTo>
                  <a:pt x="402406" y="30292"/>
                </a:lnTo>
                <a:lnTo>
                  <a:pt x="402573" y="29684"/>
                </a:lnTo>
                <a:lnTo>
                  <a:pt x="402759" y="31549"/>
                </a:lnTo>
                <a:lnTo>
                  <a:pt x="403761" y="32427"/>
                </a:lnTo>
                <a:lnTo>
                  <a:pt x="405382" y="33012"/>
                </a:lnTo>
                <a:lnTo>
                  <a:pt x="407415" y="33402"/>
                </a:lnTo>
                <a:lnTo>
                  <a:pt x="408770" y="34615"/>
                </a:lnTo>
                <a:lnTo>
                  <a:pt x="409673" y="36376"/>
                </a:lnTo>
                <a:lnTo>
                  <a:pt x="410677" y="40873"/>
                </a:lnTo>
                <a:lnTo>
                  <a:pt x="411123" y="46046"/>
                </a:lnTo>
                <a:lnTo>
                  <a:pt x="412195" y="49712"/>
                </a:lnTo>
                <a:lnTo>
                  <a:pt x="413862" y="54061"/>
                </a:lnTo>
                <a:lnTo>
                  <a:pt x="415925" y="58865"/>
                </a:lnTo>
                <a:lnTo>
                  <a:pt x="417301" y="63972"/>
                </a:lnTo>
                <a:lnTo>
                  <a:pt x="418218" y="69283"/>
                </a:lnTo>
                <a:lnTo>
                  <a:pt x="418830" y="74728"/>
                </a:lnTo>
                <a:lnTo>
                  <a:pt x="419237" y="81215"/>
                </a:lnTo>
                <a:lnTo>
                  <a:pt x="419691" y="96044"/>
                </a:lnTo>
                <a:lnTo>
                  <a:pt x="420763" y="103046"/>
                </a:lnTo>
                <a:lnTo>
                  <a:pt x="422432" y="109619"/>
                </a:lnTo>
                <a:lnTo>
                  <a:pt x="424496" y="115907"/>
                </a:lnTo>
                <a:lnTo>
                  <a:pt x="426825" y="122003"/>
                </a:lnTo>
                <a:lnTo>
                  <a:pt x="429330" y="127972"/>
                </a:lnTo>
                <a:lnTo>
                  <a:pt x="431953" y="133857"/>
                </a:lnTo>
                <a:lnTo>
                  <a:pt x="437406" y="145475"/>
                </a:lnTo>
                <a:lnTo>
                  <a:pt x="440194" y="151240"/>
                </a:lnTo>
                <a:lnTo>
                  <a:pt x="443005" y="156036"/>
                </a:lnTo>
                <a:lnTo>
                  <a:pt x="445832" y="160186"/>
                </a:lnTo>
                <a:lnTo>
                  <a:pt x="448669" y="163905"/>
                </a:lnTo>
                <a:lnTo>
                  <a:pt x="452465" y="167337"/>
                </a:lnTo>
                <a:lnTo>
                  <a:pt x="456901" y="170577"/>
                </a:lnTo>
                <a:lnTo>
                  <a:pt x="465957" y="175765"/>
                </a:lnTo>
                <a:lnTo>
                  <a:pt x="473157" y="178071"/>
                </a:lnTo>
                <a:lnTo>
                  <a:pt x="477363" y="177733"/>
                </a:lnTo>
                <a:lnTo>
                  <a:pt x="492384" y="172707"/>
                </a:lnTo>
                <a:lnTo>
                  <a:pt x="503317" y="167822"/>
                </a:lnTo>
                <a:lnTo>
                  <a:pt x="520183" y="159717"/>
                </a:lnTo>
                <a:lnTo>
                  <a:pt x="525859" y="155972"/>
                </a:lnTo>
                <a:lnTo>
                  <a:pt x="531547" y="151571"/>
                </a:lnTo>
                <a:lnTo>
                  <a:pt x="537245" y="146732"/>
                </a:lnTo>
                <a:lnTo>
                  <a:pt x="542948" y="142553"/>
                </a:lnTo>
                <a:lnTo>
                  <a:pt x="548656" y="138815"/>
                </a:lnTo>
                <a:lnTo>
                  <a:pt x="565785" y="1284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67"/>
          <p:cNvSpPr/>
          <p:nvPr/>
        </p:nvSpPr>
        <p:spPr>
          <a:xfrm>
            <a:off x="6209850" y="4016722"/>
            <a:ext cx="407059" cy="534725"/>
          </a:xfrm>
          <a:custGeom>
            <a:avLst/>
            <a:gdLst/>
            <a:ahLst/>
            <a:cxnLst/>
            <a:rect l="0" t="0" r="0" b="0"/>
            <a:pathLst>
              <a:path w="407059" h="534725">
                <a:moveTo>
                  <a:pt x="93795" y="46643"/>
                </a:moveTo>
                <a:lnTo>
                  <a:pt x="93795" y="42092"/>
                </a:lnTo>
                <a:lnTo>
                  <a:pt x="92842" y="40751"/>
                </a:lnTo>
                <a:lnTo>
                  <a:pt x="91255" y="39858"/>
                </a:lnTo>
                <a:lnTo>
                  <a:pt x="86413" y="38423"/>
                </a:lnTo>
                <a:lnTo>
                  <a:pt x="81024" y="33624"/>
                </a:lnTo>
                <a:lnTo>
                  <a:pt x="79566" y="33201"/>
                </a:lnTo>
                <a:lnTo>
                  <a:pt x="78594" y="33871"/>
                </a:lnTo>
                <a:lnTo>
                  <a:pt x="77946" y="35271"/>
                </a:lnTo>
                <a:lnTo>
                  <a:pt x="76561" y="36204"/>
                </a:lnTo>
                <a:lnTo>
                  <a:pt x="72483" y="37241"/>
                </a:lnTo>
                <a:lnTo>
                  <a:pt x="67495" y="40241"/>
                </a:lnTo>
                <a:lnTo>
                  <a:pt x="61151" y="44751"/>
                </a:lnTo>
                <a:lnTo>
                  <a:pt x="51981" y="49929"/>
                </a:lnTo>
                <a:lnTo>
                  <a:pt x="44096" y="57946"/>
                </a:lnTo>
                <a:lnTo>
                  <a:pt x="34301" y="73169"/>
                </a:lnTo>
                <a:lnTo>
                  <a:pt x="28301" y="85102"/>
                </a:lnTo>
                <a:lnTo>
                  <a:pt x="19567" y="106933"/>
                </a:lnTo>
                <a:lnTo>
                  <a:pt x="13815" y="119794"/>
                </a:lnTo>
                <a:lnTo>
                  <a:pt x="8083" y="134399"/>
                </a:lnTo>
                <a:lnTo>
                  <a:pt x="3313" y="149463"/>
                </a:lnTo>
                <a:lnTo>
                  <a:pt x="1193" y="162508"/>
                </a:lnTo>
                <a:lnTo>
                  <a:pt x="251" y="174656"/>
                </a:lnTo>
                <a:lnTo>
                  <a:pt x="0" y="180562"/>
                </a:lnTo>
                <a:lnTo>
                  <a:pt x="785" y="185452"/>
                </a:lnTo>
                <a:lnTo>
                  <a:pt x="4197" y="193426"/>
                </a:lnTo>
                <a:lnTo>
                  <a:pt x="14148" y="206306"/>
                </a:lnTo>
                <a:lnTo>
                  <a:pt x="19662" y="212219"/>
                </a:lnTo>
                <a:lnTo>
                  <a:pt x="22465" y="214177"/>
                </a:lnTo>
                <a:lnTo>
                  <a:pt x="28120" y="216352"/>
                </a:lnTo>
                <a:lnTo>
                  <a:pt x="39511" y="217749"/>
                </a:lnTo>
                <a:lnTo>
                  <a:pt x="45222" y="217940"/>
                </a:lnTo>
                <a:lnTo>
                  <a:pt x="48077" y="217038"/>
                </a:lnTo>
                <a:lnTo>
                  <a:pt x="66913" y="206148"/>
                </a:lnTo>
                <a:lnTo>
                  <a:pt x="74863" y="198179"/>
                </a:lnTo>
                <a:lnTo>
                  <a:pt x="84692" y="182982"/>
                </a:lnTo>
                <a:lnTo>
                  <a:pt x="91654" y="172008"/>
                </a:lnTo>
                <a:lnTo>
                  <a:pt x="101098" y="160781"/>
                </a:lnTo>
                <a:lnTo>
                  <a:pt x="109106" y="146900"/>
                </a:lnTo>
                <a:lnTo>
                  <a:pt x="114887" y="132159"/>
                </a:lnTo>
                <a:lnTo>
                  <a:pt x="119094" y="112198"/>
                </a:lnTo>
                <a:lnTo>
                  <a:pt x="123454" y="96733"/>
                </a:lnTo>
                <a:lnTo>
                  <a:pt x="126027" y="82875"/>
                </a:lnTo>
                <a:lnTo>
                  <a:pt x="126713" y="76513"/>
                </a:lnTo>
                <a:lnTo>
                  <a:pt x="130015" y="66903"/>
                </a:lnTo>
                <a:lnTo>
                  <a:pt x="133705" y="59457"/>
                </a:lnTo>
                <a:lnTo>
                  <a:pt x="135782" y="49910"/>
                </a:lnTo>
                <a:lnTo>
                  <a:pt x="136635" y="33476"/>
                </a:lnTo>
                <a:lnTo>
                  <a:pt x="136656" y="42386"/>
                </a:lnTo>
                <a:lnTo>
                  <a:pt x="137609" y="44757"/>
                </a:lnTo>
                <a:lnTo>
                  <a:pt x="142549" y="52646"/>
                </a:lnTo>
                <a:lnTo>
                  <a:pt x="147240" y="66384"/>
                </a:lnTo>
                <a:lnTo>
                  <a:pt x="150886" y="76372"/>
                </a:lnTo>
                <a:lnTo>
                  <a:pt x="153891" y="92705"/>
                </a:lnTo>
                <a:lnTo>
                  <a:pt x="157969" y="103945"/>
                </a:lnTo>
                <a:lnTo>
                  <a:pt x="160416" y="115290"/>
                </a:lnTo>
                <a:lnTo>
                  <a:pt x="162457" y="127635"/>
                </a:lnTo>
                <a:lnTo>
                  <a:pt x="166539" y="142646"/>
                </a:lnTo>
                <a:lnTo>
                  <a:pt x="171528" y="158844"/>
                </a:lnTo>
                <a:lnTo>
                  <a:pt x="190984" y="218137"/>
                </a:lnTo>
                <a:lnTo>
                  <a:pt x="193830" y="227647"/>
                </a:lnTo>
                <a:lnTo>
                  <a:pt x="199532" y="248374"/>
                </a:lnTo>
                <a:lnTo>
                  <a:pt x="201434" y="258283"/>
                </a:lnTo>
                <a:lnTo>
                  <a:pt x="202701" y="267746"/>
                </a:lnTo>
                <a:lnTo>
                  <a:pt x="203547" y="276913"/>
                </a:lnTo>
                <a:lnTo>
                  <a:pt x="205063" y="286833"/>
                </a:lnTo>
                <a:lnTo>
                  <a:pt x="207026" y="297257"/>
                </a:lnTo>
                <a:lnTo>
                  <a:pt x="209287" y="308017"/>
                </a:lnTo>
                <a:lnTo>
                  <a:pt x="210795" y="318999"/>
                </a:lnTo>
                <a:lnTo>
                  <a:pt x="211800" y="330131"/>
                </a:lnTo>
                <a:lnTo>
                  <a:pt x="212470" y="341363"/>
                </a:lnTo>
                <a:lnTo>
                  <a:pt x="213214" y="364002"/>
                </a:lnTo>
                <a:lnTo>
                  <a:pt x="213731" y="415107"/>
                </a:lnTo>
                <a:lnTo>
                  <a:pt x="213775" y="436465"/>
                </a:lnTo>
                <a:lnTo>
                  <a:pt x="212834" y="446542"/>
                </a:lnTo>
                <a:lnTo>
                  <a:pt x="211254" y="456117"/>
                </a:lnTo>
                <a:lnTo>
                  <a:pt x="209248" y="465358"/>
                </a:lnTo>
                <a:lnTo>
                  <a:pt x="207020" y="480706"/>
                </a:lnTo>
                <a:lnTo>
                  <a:pt x="205077" y="493877"/>
                </a:lnTo>
                <a:lnTo>
                  <a:pt x="201039" y="506081"/>
                </a:lnTo>
                <a:lnTo>
                  <a:pt x="197675" y="511050"/>
                </a:lnTo>
                <a:lnTo>
                  <a:pt x="188859" y="519111"/>
                </a:lnTo>
                <a:lnTo>
                  <a:pt x="177736" y="529004"/>
                </a:lnTo>
                <a:lnTo>
                  <a:pt x="174521" y="531094"/>
                </a:lnTo>
                <a:lnTo>
                  <a:pt x="168408" y="533417"/>
                </a:lnTo>
                <a:lnTo>
                  <a:pt x="159976" y="534449"/>
                </a:lnTo>
                <a:lnTo>
                  <a:pt x="155060" y="534724"/>
                </a:lnTo>
                <a:lnTo>
                  <a:pt x="150831" y="533956"/>
                </a:lnTo>
                <a:lnTo>
                  <a:pt x="139375" y="528323"/>
                </a:lnTo>
                <a:lnTo>
                  <a:pt x="129610" y="523295"/>
                </a:lnTo>
                <a:lnTo>
                  <a:pt x="117953" y="515109"/>
                </a:lnTo>
                <a:lnTo>
                  <a:pt x="111517" y="506945"/>
                </a:lnTo>
                <a:lnTo>
                  <a:pt x="99998" y="491639"/>
                </a:lnTo>
                <a:lnTo>
                  <a:pt x="90837" y="480639"/>
                </a:lnTo>
                <a:lnTo>
                  <a:pt x="83590" y="469400"/>
                </a:lnTo>
                <a:lnTo>
                  <a:pt x="77194" y="458055"/>
                </a:lnTo>
                <a:lnTo>
                  <a:pt x="74155" y="452362"/>
                </a:lnTo>
                <a:lnTo>
                  <a:pt x="70779" y="438418"/>
                </a:lnTo>
                <a:lnTo>
                  <a:pt x="69278" y="423648"/>
                </a:lnTo>
                <a:lnTo>
                  <a:pt x="68611" y="410732"/>
                </a:lnTo>
                <a:lnTo>
                  <a:pt x="70854" y="396103"/>
                </a:lnTo>
                <a:lnTo>
                  <a:pt x="74074" y="380076"/>
                </a:lnTo>
                <a:lnTo>
                  <a:pt x="75505" y="363428"/>
                </a:lnTo>
                <a:lnTo>
                  <a:pt x="76839" y="354035"/>
                </a:lnTo>
                <a:lnTo>
                  <a:pt x="78681" y="343964"/>
                </a:lnTo>
                <a:lnTo>
                  <a:pt x="80862" y="333439"/>
                </a:lnTo>
                <a:lnTo>
                  <a:pt x="84220" y="323565"/>
                </a:lnTo>
                <a:lnTo>
                  <a:pt x="88364" y="314125"/>
                </a:lnTo>
                <a:lnTo>
                  <a:pt x="108703" y="273892"/>
                </a:lnTo>
                <a:lnTo>
                  <a:pt x="114211" y="263865"/>
                </a:lnTo>
                <a:lnTo>
                  <a:pt x="119788" y="254323"/>
                </a:lnTo>
                <a:lnTo>
                  <a:pt x="125411" y="245103"/>
                </a:lnTo>
                <a:lnTo>
                  <a:pt x="131065" y="235147"/>
                </a:lnTo>
                <a:lnTo>
                  <a:pt x="142426" y="213925"/>
                </a:lnTo>
                <a:lnTo>
                  <a:pt x="148123" y="203884"/>
                </a:lnTo>
                <a:lnTo>
                  <a:pt x="153827" y="194333"/>
                </a:lnTo>
                <a:lnTo>
                  <a:pt x="165243" y="176101"/>
                </a:lnTo>
                <a:lnTo>
                  <a:pt x="193809" y="132482"/>
                </a:lnTo>
                <a:lnTo>
                  <a:pt x="200476" y="123871"/>
                </a:lnTo>
                <a:lnTo>
                  <a:pt x="207778" y="115274"/>
                </a:lnTo>
                <a:lnTo>
                  <a:pt x="215503" y="106684"/>
                </a:lnTo>
                <a:lnTo>
                  <a:pt x="222559" y="98100"/>
                </a:lnTo>
                <a:lnTo>
                  <a:pt x="229168" y="89520"/>
                </a:lnTo>
                <a:lnTo>
                  <a:pt x="240638" y="74272"/>
                </a:lnTo>
                <a:lnTo>
                  <a:pt x="248911" y="64320"/>
                </a:lnTo>
                <a:lnTo>
                  <a:pt x="258302" y="54182"/>
                </a:lnTo>
                <a:lnTo>
                  <a:pt x="278618" y="33348"/>
                </a:lnTo>
                <a:lnTo>
                  <a:pt x="284841" y="27081"/>
                </a:lnTo>
                <a:lnTo>
                  <a:pt x="287834" y="25029"/>
                </a:lnTo>
                <a:lnTo>
                  <a:pt x="293700" y="22749"/>
                </a:lnTo>
                <a:lnTo>
                  <a:pt x="295645" y="21189"/>
                </a:lnTo>
                <a:lnTo>
                  <a:pt x="296941" y="19196"/>
                </a:lnTo>
                <a:lnTo>
                  <a:pt x="297806" y="16915"/>
                </a:lnTo>
                <a:lnTo>
                  <a:pt x="298382" y="16346"/>
                </a:lnTo>
                <a:lnTo>
                  <a:pt x="298766" y="16920"/>
                </a:lnTo>
                <a:lnTo>
                  <a:pt x="299382" y="20134"/>
                </a:lnTo>
                <a:lnTo>
                  <a:pt x="299489" y="25242"/>
                </a:lnTo>
                <a:lnTo>
                  <a:pt x="293634" y="42345"/>
                </a:lnTo>
                <a:lnTo>
                  <a:pt x="291754" y="58493"/>
                </a:lnTo>
                <a:lnTo>
                  <a:pt x="291314" y="69689"/>
                </a:lnTo>
                <a:lnTo>
                  <a:pt x="291066" y="91254"/>
                </a:lnTo>
                <a:lnTo>
                  <a:pt x="288468" y="104887"/>
                </a:lnTo>
                <a:lnTo>
                  <a:pt x="285091" y="117296"/>
                </a:lnTo>
                <a:lnTo>
                  <a:pt x="283590" y="129162"/>
                </a:lnTo>
                <a:lnTo>
                  <a:pt x="282923" y="140785"/>
                </a:lnTo>
                <a:lnTo>
                  <a:pt x="282745" y="146552"/>
                </a:lnTo>
                <a:lnTo>
                  <a:pt x="285088" y="158039"/>
                </a:lnTo>
                <a:lnTo>
                  <a:pt x="289304" y="169495"/>
                </a:lnTo>
                <a:lnTo>
                  <a:pt x="297032" y="185702"/>
                </a:lnTo>
                <a:lnTo>
                  <a:pt x="308177" y="200194"/>
                </a:lnTo>
                <a:lnTo>
                  <a:pt x="311011" y="203302"/>
                </a:lnTo>
                <a:lnTo>
                  <a:pt x="313853" y="205375"/>
                </a:lnTo>
                <a:lnTo>
                  <a:pt x="319551" y="207678"/>
                </a:lnTo>
                <a:lnTo>
                  <a:pt x="328113" y="208974"/>
                </a:lnTo>
                <a:lnTo>
                  <a:pt x="336366" y="209278"/>
                </a:lnTo>
                <a:lnTo>
                  <a:pt x="352636" y="209472"/>
                </a:lnTo>
                <a:lnTo>
                  <a:pt x="355891" y="208535"/>
                </a:lnTo>
                <a:lnTo>
                  <a:pt x="362047" y="204955"/>
                </a:lnTo>
                <a:lnTo>
                  <a:pt x="374713" y="193943"/>
                </a:lnTo>
                <a:lnTo>
                  <a:pt x="387320" y="180669"/>
                </a:lnTo>
                <a:lnTo>
                  <a:pt x="390938" y="173520"/>
                </a:lnTo>
                <a:lnTo>
                  <a:pt x="395086" y="162088"/>
                </a:lnTo>
                <a:lnTo>
                  <a:pt x="399152" y="148434"/>
                </a:lnTo>
                <a:lnTo>
                  <a:pt x="400959" y="136016"/>
                </a:lnTo>
                <a:lnTo>
                  <a:pt x="404302" y="124146"/>
                </a:lnTo>
                <a:lnTo>
                  <a:pt x="406527" y="118315"/>
                </a:lnTo>
                <a:lnTo>
                  <a:pt x="407058" y="111569"/>
                </a:lnTo>
                <a:lnTo>
                  <a:pt x="405108" y="96454"/>
                </a:lnTo>
                <a:lnTo>
                  <a:pt x="403606" y="82751"/>
                </a:lnTo>
                <a:lnTo>
                  <a:pt x="401986" y="70311"/>
                </a:lnTo>
                <a:lnTo>
                  <a:pt x="398091" y="58432"/>
                </a:lnTo>
                <a:lnTo>
                  <a:pt x="393184" y="46802"/>
                </a:lnTo>
                <a:lnTo>
                  <a:pt x="387830" y="36236"/>
                </a:lnTo>
                <a:lnTo>
                  <a:pt x="376630" y="21692"/>
                </a:lnTo>
                <a:lnTo>
                  <a:pt x="365246" y="9646"/>
                </a:lnTo>
                <a:lnTo>
                  <a:pt x="356997" y="3847"/>
                </a:lnTo>
                <a:lnTo>
                  <a:pt x="352130" y="968"/>
                </a:lnTo>
                <a:lnTo>
                  <a:pt x="346981" y="0"/>
                </a:lnTo>
                <a:lnTo>
                  <a:pt x="341643" y="308"/>
                </a:lnTo>
                <a:lnTo>
                  <a:pt x="330632" y="2237"/>
                </a:lnTo>
                <a:lnTo>
                  <a:pt x="319388" y="3094"/>
                </a:lnTo>
                <a:lnTo>
                  <a:pt x="314675" y="4275"/>
                </a:lnTo>
                <a:lnTo>
                  <a:pt x="303491" y="9536"/>
                </a:lnTo>
                <a:lnTo>
                  <a:pt x="293193" y="12471"/>
                </a:lnTo>
                <a:lnTo>
                  <a:pt x="283698" y="16532"/>
                </a:lnTo>
                <a:lnTo>
                  <a:pt x="276745" y="19623"/>
                </a:lnTo>
                <a:lnTo>
                  <a:pt x="265245" y="294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68"/>
          <p:cNvSpPr/>
          <p:nvPr/>
        </p:nvSpPr>
        <p:spPr>
          <a:xfrm>
            <a:off x="6603682" y="4004011"/>
            <a:ext cx="591094" cy="221673"/>
          </a:xfrm>
          <a:custGeom>
            <a:avLst/>
            <a:gdLst/>
            <a:ahLst/>
            <a:cxnLst/>
            <a:rect l="0" t="0" r="0" b="0"/>
            <a:pathLst>
              <a:path w="591094" h="221673">
                <a:moveTo>
                  <a:pt x="0" y="7918"/>
                </a:moveTo>
                <a:lnTo>
                  <a:pt x="4551" y="7918"/>
                </a:lnTo>
                <a:lnTo>
                  <a:pt x="16482" y="3368"/>
                </a:lnTo>
                <a:lnTo>
                  <a:pt x="19561" y="2980"/>
                </a:lnTo>
                <a:lnTo>
                  <a:pt x="21613" y="3674"/>
                </a:lnTo>
                <a:lnTo>
                  <a:pt x="22981" y="5089"/>
                </a:lnTo>
                <a:lnTo>
                  <a:pt x="32121" y="6661"/>
                </a:lnTo>
                <a:lnTo>
                  <a:pt x="44756" y="7360"/>
                </a:lnTo>
                <a:lnTo>
                  <a:pt x="62579" y="7753"/>
                </a:lnTo>
                <a:lnTo>
                  <a:pt x="74168" y="7845"/>
                </a:lnTo>
                <a:lnTo>
                  <a:pt x="85669" y="10426"/>
                </a:lnTo>
                <a:lnTo>
                  <a:pt x="91403" y="12448"/>
                </a:lnTo>
                <a:lnTo>
                  <a:pt x="96178" y="15701"/>
                </a:lnTo>
                <a:lnTo>
                  <a:pt x="100314" y="19774"/>
                </a:lnTo>
                <a:lnTo>
                  <a:pt x="104024" y="24395"/>
                </a:lnTo>
                <a:lnTo>
                  <a:pt x="108402" y="28428"/>
                </a:lnTo>
                <a:lnTo>
                  <a:pt x="113225" y="32069"/>
                </a:lnTo>
                <a:lnTo>
                  <a:pt x="118346" y="35449"/>
                </a:lnTo>
                <a:lnTo>
                  <a:pt x="122712" y="39607"/>
                </a:lnTo>
                <a:lnTo>
                  <a:pt x="126576" y="44284"/>
                </a:lnTo>
                <a:lnTo>
                  <a:pt x="130104" y="49307"/>
                </a:lnTo>
                <a:lnTo>
                  <a:pt x="132456" y="55514"/>
                </a:lnTo>
                <a:lnTo>
                  <a:pt x="134024" y="62509"/>
                </a:lnTo>
                <a:lnTo>
                  <a:pt x="135069" y="70029"/>
                </a:lnTo>
                <a:lnTo>
                  <a:pt x="136719" y="76948"/>
                </a:lnTo>
                <a:lnTo>
                  <a:pt x="138771" y="83466"/>
                </a:lnTo>
                <a:lnTo>
                  <a:pt x="141092" y="89716"/>
                </a:lnTo>
                <a:lnTo>
                  <a:pt x="142639" y="96740"/>
                </a:lnTo>
                <a:lnTo>
                  <a:pt x="143670" y="104280"/>
                </a:lnTo>
                <a:lnTo>
                  <a:pt x="144358" y="112165"/>
                </a:lnTo>
                <a:lnTo>
                  <a:pt x="144816" y="119326"/>
                </a:lnTo>
                <a:lnTo>
                  <a:pt x="145325" y="132363"/>
                </a:lnTo>
                <a:lnTo>
                  <a:pt x="145652" y="155302"/>
                </a:lnTo>
                <a:lnTo>
                  <a:pt x="145733" y="196497"/>
                </a:lnTo>
                <a:lnTo>
                  <a:pt x="145733" y="164430"/>
                </a:lnTo>
                <a:lnTo>
                  <a:pt x="146685" y="158932"/>
                </a:lnTo>
                <a:lnTo>
                  <a:pt x="148273" y="153362"/>
                </a:lnTo>
                <a:lnTo>
                  <a:pt x="150284" y="147743"/>
                </a:lnTo>
                <a:lnTo>
                  <a:pt x="151624" y="141140"/>
                </a:lnTo>
                <a:lnTo>
                  <a:pt x="152518" y="133881"/>
                </a:lnTo>
                <a:lnTo>
                  <a:pt x="153114" y="126183"/>
                </a:lnTo>
                <a:lnTo>
                  <a:pt x="155416" y="118194"/>
                </a:lnTo>
                <a:lnTo>
                  <a:pt x="158855" y="110011"/>
                </a:lnTo>
                <a:lnTo>
                  <a:pt x="163054" y="101697"/>
                </a:lnTo>
                <a:lnTo>
                  <a:pt x="167758" y="93298"/>
                </a:lnTo>
                <a:lnTo>
                  <a:pt x="172798" y="84840"/>
                </a:lnTo>
                <a:lnTo>
                  <a:pt x="178064" y="76345"/>
                </a:lnTo>
                <a:lnTo>
                  <a:pt x="182527" y="68776"/>
                </a:lnTo>
                <a:lnTo>
                  <a:pt x="186454" y="61825"/>
                </a:lnTo>
                <a:lnTo>
                  <a:pt x="190025" y="55286"/>
                </a:lnTo>
                <a:lnTo>
                  <a:pt x="195264" y="49022"/>
                </a:lnTo>
                <a:lnTo>
                  <a:pt x="201613" y="42941"/>
                </a:lnTo>
                <a:lnTo>
                  <a:pt x="208704" y="36982"/>
                </a:lnTo>
                <a:lnTo>
                  <a:pt x="215336" y="31104"/>
                </a:lnTo>
                <a:lnTo>
                  <a:pt x="227785" y="19493"/>
                </a:lnTo>
                <a:lnTo>
                  <a:pt x="233771" y="14683"/>
                </a:lnTo>
                <a:lnTo>
                  <a:pt x="239668" y="10523"/>
                </a:lnTo>
                <a:lnTo>
                  <a:pt x="250346" y="4314"/>
                </a:lnTo>
                <a:lnTo>
                  <a:pt x="258268" y="1554"/>
                </a:lnTo>
                <a:lnTo>
                  <a:pt x="272633" y="0"/>
                </a:lnTo>
                <a:lnTo>
                  <a:pt x="277005" y="735"/>
                </a:lnTo>
                <a:lnTo>
                  <a:pt x="288662" y="6319"/>
                </a:lnTo>
                <a:lnTo>
                  <a:pt x="298474" y="11336"/>
                </a:lnTo>
                <a:lnTo>
                  <a:pt x="302805" y="14959"/>
                </a:lnTo>
                <a:lnTo>
                  <a:pt x="306645" y="19280"/>
                </a:lnTo>
                <a:lnTo>
                  <a:pt x="310158" y="24065"/>
                </a:lnTo>
                <a:lnTo>
                  <a:pt x="313452" y="30113"/>
                </a:lnTo>
                <a:lnTo>
                  <a:pt x="316601" y="37002"/>
                </a:lnTo>
                <a:lnTo>
                  <a:pt x="319652" y="44453"/>
                </a:lnTo>
                <a:lnTo>
                  <a:pt x="322639" y="52277"/>
                </a:lnTo>
                <a:lnTo>
                  <a:pt x="328497" y="68591"/>
                </a:lnTo>
                <a:lnTo>
                  <a:pt x="345748" y="119420"/>
                </a:lnTo>
                <a:lnTo>
                  <a:pt x="349561" y="127973"/>
                </a:lnTo>
                <a:lnTo>
                  <a:pt x="354008" y="136532"/>
                </a:lnTo>
                <a:lnTo>
                  <a:pt x="358879" y="145096"/>
                </a:lnTo>
                <a:lnTo>
                  <a:pt x="363077" y="153663"/>
                </a:lnTo>
                <a:lnTo>
                  <a:pt x="366829" y="162231"/>
                </a:lnTo>
                <a:lnTo>
                  <a:pt x="370283" y="170801"/>
                </a:lnTo>
                <a:lnTo>
                  <a:pt x="374490" y="178420"/>
                </a:lnTo>
                <a:lnTo>
                  <a:pt x="379201" y="185403"/>
                </a:lnTo>
                <a:lnTo>
                  <a:pt x="384245" y="191965"/>
                </a:lnTo>
                <a:lnTo>
                  <a:pt x="389513" y="197291"/>
                </a:lnTo>
                <a:lnTo>
                  <a:pt x="394931" y="201794"/>
                </a:lnTo>
                <a:lnTo>
                  <a:pt x="400447" y="205749"/>
                </a:lnTo>
                <a:lnTo>
                  <a:pt x="406030" y="209338"/>
                </a:lnTo>
                <a:lnTo>
                  <a:pt x="417313" y="215866"/>
                </a:lnTo>
                <a:lnTo>
                  <a:pt x="428677" y="219402"/>
                </a:lnTo>
                <a:lnTo>
                  <a:pt x="445786" y="221393"/>
                </a:lnTo>
                <a:lnTo>
                  <a:pt x="451495" y="221672"/>
                </a:lnTo>
                <a:lnTo>
                  <a:pt x="462919" y="219443"/>
                </a:lnTo>
                <a:lnTo>
                  <a:pt x="480062" y="212832"/>
                </a:lnTo>
                <a:lnTo>
                  <a:pt x="491491" y="206624"/>
                </a:lnTo>
                <a:lnTo>
                  <a:pt x="497206" y="202302"/>
                </a:lnTo>
                <a:lnTo>
                  <a:pt x="502921" y="197515"/>
                </a:lnTo>
                <a:lnTo>
                  <a:pt x="508635" y="192418"/>
                </a:lnTo>
                <a:lnTo>
                  <a:pt x="520065" y="181676"/>
                </a:lnTo>
                <a:lnTo>
                  <a:pt x="524827" y="175192"/>
                </a:lnTo>
                <a:lnTo>
                  <a:pt x="528955" y="168012"/>
                </a:lnTo>
                <a:lnTo>
                  <a:pt x="532659" y="160367"/>
                </a:lnTo>
                <a:lnTo>
                  <a:pt x="537034" y="153366"/>
                </a:lnTo>
                <a:lnTo>
                  <a:pt x="541855" y="146794"/>
                </a:lnTo>
                <a:lnTo>
                  <a:pt x="546975" y="140507"/>
                </a:lnTo>
                <a:lnTo>
                  <a:pt x="552292" y="133458"/>
                </a:lnTo>
                <a:lnTo>
                  <a:pt x="563281" y="118006"/>
                </a:lnTo>
                <a:lnTo>
                  <a:pt x="567925" y="109885"/>
                </a:lnTo>
                <a:lnTo>
                  <a:pt x="571975" y="101614"/>
                </a:lnTo>
                <a:lnTo>
                  <a:pt x="575627" y="93242"/>
                </a:lnTo>
                <a:lnTo>
                  <a:pt x="578061" y="85756"/>
                </a:lnTo>
                <a:lnTo>
                  <a:pt x="579684" y="78860"/>
                </a:lnTo>
                <a:lnTo>
                  <a:pt x="580766" y="72358"/>
                </a:lnTo>
                <a:lnTo>
                  <a:pt x="582440" y="66118"/>
                </a:lnTo>
                <a:lnTo>
                  <a:pt x="584508" y="60053"/>
                </a:lnTo>
                <a:lnTo>
                  <a:pt x="586840" y="54105"/>
                </a:lnTo>
                <a:lnTo>
                  <a:pt x="588394" y="49187"/>
                </a:lnTo>
                <a:lnTo>
                  <a:pt x="589430" y="44956"/>
                </a:lnTo>
                <a:lnTo>
                  <a:pt x="590121" y="41183"/>
                </a:lnTo>
                <a:lnTo>
                  <a:pt x="590888" y="34450"/>
                </a:lnTo>
                <a:lnTo>
                  <a:pt x="591093" y="31321"/>
                </a:lnTo>
                <a:lnTo>
                  <a:pt x="590277" y="28283"/>
                </a:lnTo>
                <a:lnTo>
                  <a:pt x="586831" y="22367"/>
                </a:lnTo>
                <a:lnTo>
                  <a:pt x="582930" y="164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69"/>
          <p:cNvSpPr/>
          <p:nvPr/>
        </p:nvSpPr>
        <p:spPr>
          <a:xfrm>
            <a:off x="3431867" y="5006340"/>
            <a:ext cx="427222" cy="582778"/>
          </a:xfrm>
          <a:custGeom>
            <a:avLst/>
            <a:gdLst/>
            <a:ahLst/>
            <a:cxnLst/>
            <a:rect l="0" t="0" r="0" b="0"/>
            <a:pathLst>
              <a:path w="427222" h="582778">
                <a:moveTo>
                  <a:pt x="17135" y="0"/>
                </a:moveTo>
                <a:lnTo>
                  <a:pt x="21686" y="0"/>
                </a:lnTo>
                <a:lnTo>
                  <a:pt x="23026" y="952"/>
                </a:lnTo>
                <a:lnTo>
                  <a:pt x="23920" y="2540"/>
                </a:lnTo>
                <a:lnTo>
                  <a:pt x="25603" y="8219"/>
                </a:lnTo>
                <a:lnTo>
                  <a:pt x="25676" y="17569"/>
                </a:lnTo>
                <a:lnTo>
                  <a:pt x="24734" y="21238"/>
                </a:lnTo>
                <a:lnTo>
                  <a:pt x="16378" y="39049"/>
                </a:lnTo>
                <a:lnTo>
                  <a:pt x="12036" y="52598"/>
                </a:lnTo>
                <a:lnTo>
                  <a:pt x="10106" y="64969"/>
                </a:lnTo>
                <a:lnTo>
                  <a:pt x="9249" y="79358"/>
                </a:lnTo>
                <a:lnTo>
                  <a:pt x="7915" y="95277"/>
                </a:lnTo>
                <a:lnTo>
                  <a:pt x="4147" y="111878"/>
                </a:lnTo>
                <a:lnTo>
                  <a:pt x="1838" y="128781"/>
                </a:lnTo>
                <a:lnTo>
                  <a:pt x="811" y="145818"/>
                </a:lnTo>
                <a:lnTo>
                  <a:pt x="355" y="162915"/>
                </a:lnTo>
                <a:lnTo>
                  <a:pt x="0" y="240031"/>
                </a:lnTo>
                <a:lnTo>
                  <a:pt x="2534" y="254635"/>
                </a:lnTo>
                <a:lnTo>
                  <a:pt x="6836" y="267476"/>
                </a:lnTo>
                <a:lnTo>
                  <a:pt x="13660" y="284463"/>
                </a:lnTo>
                <a:lnTo>
                  <a:pt x="17058" y="295952"/>
                </a:lnTo>
                <a:lnTo>
                  <a:pt x="23674" y="305388"/>
                </a:lnTo>
                <a:lnTo>
                  <a:pt x="28931" y="311306"/>
                </a:lnTo>
                <a:lnTo>
                  <a:pt x="31667" y="313264"/>
                </a:lnTo>
                <a:lnTo>
                  <a:pt x="37246" y="315441"/>
                </a:lnTo>
                <a:lnTo>
                  <a:pt x="50293" y="316666"/>
                </a:lnTo>
                <a:lnTo>
                  <a:pt x="61673" y="317029"/>
                </a:lnTo>
                <a:lnTo>
                  <a:pt x="64924" y="316128"/>
                </a:lnTo>
                <a:lnTo>
                  <a:pt x="71077" y="312586"/>
                </a:lnTo>
                <a:lnTo>
                  <a:pt x="83741" y="302551"/>
                </a:lnTo>
                <a:lnTo>
                  <a:pt x="93093" y="297027"/>
                </a:lnTo>
                <a:lnTo>
                  <a:pt x="101059" y="288857"/>
                </a:lnTo>
                <a:lnTo>
                  <a:pt x="104517" y="284011"/>
                </a:lnTo>
                <a:lnTo>
                  <a:pt x="108359" y="273547"/>
                </a:lnTo>
                <a:lnTo>
                  <a:pt x="109383" y="268089"/>
                </a:lnTo>
                <a:lnTo>
                  <a:pt x="115602" y="256946"/>
                </a:lnTo>
                <a:lnTo>
                  <a:pt x="119927" y="251307"/>
                </a:lnTo>
                <a:lnTo>
                  <a:pt x="122810" y="244691"/>
                </a:lnTo>
                <a:lnTo>
                  <a:pt x="126015" y="229719"/>
                </a:lnTo>
                <a:lnTo>
                  <a:pt x="129979" y="213539"/>
                </a:lnTo>
                <a:lnTo>
                  <a:pt x="134915" y="196824"/>
                </a:lnTo>
                <a:lnTo>
                  <a:pt x="140285" y="179870"/>
                </a:lnTo>
                <a:lnTo>
                  <a:pt x="143306" y="162809"/>
                </a:lnTo>
                <a:lnTo>
                  <a:pt x="145601" y="145702"/>
                </a:lnTo>
                <a:lnTo>
                  <a:pt x="149796" y="128574"/>
                </a:lnTo>
                <a:lnTo>
                  <a:pt x="152296" y="113976"/>
                </a:lnTo>
                <a:lnTo>
                  <a:pt x="153407" y="101138"/>
                </a:lnTo>
                <a:lnTo>
                  <a:pt x="153900" y="89083"/>
                </a:lnTo>
                <a:lnTo>
                  <a:pt x="151579" y="77374"/>
                </a:lnTo>
                <a:lnTo>
                  <a:pt x="147458" y="62613"/>
                </a:lnTo>
                <a:lnTo>
                  <a:pt x="145824" y="44708"/>
                </a:lnTo>
                <a:lnTo>
                  <a:pt x="145725" y="42910"/>
                </a:lnTo>
                <a:lnTo>
                  <a:pt x="150274" y="47427"/>
                </a:lnTo>
                <a:lnTo>
                  <a:pt x="151615" y="49715"/>
                </a:lnTo>
                <a:lnTo>
                  <a:pt x="154454" y="57487"/>
                </a:lnTo>
                <a:lnTo>
                  <a:pt x="163463" y="71186"/>
                </a:lnTo>
                <a:lnTo>
                  <a:pt x="171617" y="86497"/>
                </a:lnTo>
                <a:lnTo>
                  <a:pt x="178186" y="98451"/>
                </a:lnTo>
                <a:lnTo>
                  <a:pt x="187456" y="113288"/>
                </a:lnTo>
                <a:lnTo>
                  <a:pt x="191642" y="122198"/>
                </a:lnTo>
                <a:lnTo>
                  <a:pt x="195386" y="131948"/>
                </a:lnTo>
                <a:lnTo>
                  <a:pt x="208237" y="170420"/>
                </a:lnTo>
                <a:lnTo>
                  <a:pt x="211212" y="180288"/>
                </a:lnTo>
                <a:lnTo>
                  <a:pt x="217056" y="201413"/>
                </a:lnTo>
                <a:lnTo>
                  <a:pt x="219949" y="213333"/>
                </a:lnTo>
                <a:lnTo>
                  <a:pt x="240016" y="302102"/>
                </a:lnTo>
                <a:lnTo>
                  <a:pt x="245733" y="328577"/>
                </a:lnTo>
                <a:lnTo>
                  <a:pt x="251449" y="353044"/>
                </a:lnTo>
                <a:lnTo>
                  <a:pt x="253354" y="365855"/>
                </a:lnTo>
                <a:lnTo>
                  <a:pt x="254625" y="379158"/>
                </a:lnTo>
                <a:lnTo>
                  <a:pt x="255471" y="392790"/>
                </a:lnTo>
                <a:lnTo>
                  <a:pt x="256989" y="404735"/>
                </a:lnTo>
                <a:lnTo>
                  <a:pt x="258952" y="415556"/>
                </a:lnTo>
                <a:lnTo>
                  <a:pt x="261214" y="425627"/>
                </a:lnTo>
                <a:lnTo>
                  <a:pt x="262722" y="436151"/>
                </a:lnTo>
                <a:lnTo>
                  <a:pt x="263727" y="446977"/>
                </a:lnTo>
                <a:lnTo>
                  <a:pt x="264397" y="458005"/>
                </a:lnTo>
                <a:lnTo>
                  <a:pt x="265142" y="477878"/>
                </a:lnTo>
                <a:lnTo>
                  <a:pt x="266425" y="495282"/>
                </a:lnTo>
                <a:lnTo>
                  <a:pt x="270171" y="509368"/>
                </a:lnTo>
                <a:lnTo>
                  <a:pt x="270598" y="515791"/>
                </a:lnTo>
                <a:lnTo>
                  <a:pt x="268533" y="528008"/>
                </a:lnTo>
                <a:lnTo>
                  <a:pt x="262015" y="545596"/>
                </a:lnTo>
                <a:lnTo>
                  <a:pt x="254051" y="558321"/>
                </a:lnTo>
                <a:lnTo>
                  <a:pt x="245659" y="568124"/>
                </a:lnTo>
                <a:lnTo>
                  <a:pt x="232589" y="577061"/>
                </a:lnTo>
                <a:lnTo>
                  <a:pt x="222113" y="580321"/>
                </a:lnTo>
                <a:lnTo>
                  <a:pt x="212059" y="581771"/>
                </a:lnTo>
                <a:lnTo>
                  <a:pt x="200091" y="582586"/>
                </a:lnTo>
                <a:lnTo>
                  <a:pt x="190206" y="582777"/>
                </a:lnTo>
                <a:lnTo>
                  <a:pt x="179463" y="580322"/>
                </a:lnTo>
                <a:lnTo>
                  <a:pt x="169291" y="576056"/>
                </a:lnTo>
                <a:lnTo>
                  <a:pt x="158209" y="568299"/>
                </a:lnTo>
                <a:lnTo>
                  <a:pt x="151907" y="562775"/>
                </a:lnTo>
                <a:lnTo>
                  <a:pt x="143004" y="549759"/>
                </a:lnTo>
                <a:lnTo>
                  <a:pt x="137212" y="536754"/>
                </a:lnTo>
                <a:lnTo>
                  <a:pt x="132415" y="522402"/>
                </a:lnTo>
                <a:lnTo>
                  <a:pt x="130283" y="509674"/>
                </a:lnTo>
                <a:lnTo>
                  <a:pt x="126796" y="495126"/>
                </a:lnTo>
                <a:lnTo>
                  <a:pt x="124532" y="487247"/>
                </a:lnTo>
                <a:lnTo>
                  <a:pt x="123976" y="480089"/>
                </a:lnTo>
                <a:lnTo>
                  <a:pt x="125898" y="467055"/>
                </a:lnTo>
                <a:lnTo>
                  <a:pt x="127387" y="452372"/>
                </a:lnTo>
                <a:lnTo>
                  <a:pt x="129001" y="437274"/>
                </a:lnTo>
                <a:lnTo>
                  <a:pt x="132893" y="424214"/>
                </a:lnTo>
                <a:lnTo>
                  <a:pt x="140338" y="409520"/>
                </a:lnTo>
                <a:lnTo>
                  <a:pt x="149045" y="394416"/>
                </a:lnTo>
                <a:lnTo>
                  <a:pt x="156089" y="381354"/>
                </a:lnTo>
                <a:lnTo>
                  <a:pt x="164935" y="369198"/>
                </a:lnTo>
                <a:lnTo>
                  <a:pt x="176169" y="357445"/>
                </a:lnTo>
                <a:lnTo>
                  <a:pt x="183165" y="351644"/>
                </a:lnTo>
                <a:lnTo>
                  <a:pt x="190687" y="345872"/>
                </a:lnTo>
                <a:lnTo>
                  <a:pt x="197606" y="340119"/>
                </a:lnTo>
                <a:lnTo>
                  <a:pt x="210375" y="328646"/>
                </a:lnTo>
                <a:lnTo>
                  <a:pt x="224939" y="314658"/>
                </a:lnTo>
                <a:lnTo>
                  <a:pt x="232824" y="306926"/>
                </a:lnTo>
                <a:lnTo>
                  <a:pt x="240937" y="299867"/>
                </a:lnTo>
                <a:lnTo>
                  <a:pt x="249204" y="293257"/>
                </a:lnTo>
                <a:lnTo>
                  <a:pt x="257572" y="286945"/>
                </a:lnTo>
                <a:lnTo>
                  <a:pt x="274491" y="274851"/>
                </a:lnTo>
                <a:lnTo>
                  <a:pt x="283003" y="268959"/>
                </a:lnTo>
                <a:lnTo>
                  <a:pt x="291535" y="262173"/>
                </a:lnTo>
                <a:lnTo>
                  <a:pt x="300081" y="254792"/>
                </a:lnTo>
                <a:lnTo>
                  <a:pt x="308636" y="247014"/>
                </a:lnTo>
                <a:lnTo>
                  <a:pt x="317197" y="239923"/>
                </a:lnTo>
                <a:lnTo>
                  <a:pt x="325761" y="233291"/>
                </a:lnTo>
                <a:lnTo>
                  <a:pt x="334328" y="226965"/>
                </a:lnTo>
                <a:lnTo>
                  <a:pt x="341944" y="219890"/>
                </a:lnTo>
                <a:lnTo>
                  <a:pt x="348927" y="212315"/>
                </a:lnTo>
                <a:lnTo>
                  <a:pt x="355488" y="204408"/>
                </a:lnTo>
                <a:lnTo>
                  <a:pt x="362718" y="197233"/>
                </a:lnTo>
                <a:lnTo>
                  <a:pt x="370397" y="190543"/>
                </a:lnTo>
                <a:lnTo>
                  <a:pt x="378372" y="184179"/>
                </a:lnTo>
                <a:lnTo>
                  <a:pt x="385595" y="178031"/>
                </a:lnTo>
                <a:lnTo>
                  <a:pt x="398700" y="166119"/>
                </a:lnTo>
                <a:lnTo>
                  <a:pt x="408334" y="154475"/>
                </a:lnTo>
                <a:lnTo>
                  <a:pt x="412237" y="148703"/>
                </a:lnTo>
                <a:lnTo>
                  <a:pt x="416574" y="137210"/>
                </a:lnTo>
                <a:lnTo>
                  <a:pt x="417730" y="131478"/>
                </a:lnTo>
                <a:lnTo>
                  <a:pt x="421555" y="122569"/>
                </a:lnTo>
                <a:lnTo>
                  <a:pt x="423908" y="118860"/>
                </a:lnTo>
                <a:lnTo>
                  <a:pt x="426523" y="109660"/>
                </a:lnTo>
                <a:lnTo>
                  <a:pt x="427221" y="104539"/>
                </a:lnTo>
                <a:lnTo>
                  <a:pt x="426733" y="100172"/>
                </a:lnTo>
                <a:lnTo>
                  <a:pt x="425455" y="96309"/>
                </a:lnTo>
                <a:lnTo>
                  <a:pt x="416561" y="78714"/>
                </a:lnTo>
                <a:lnTo>
                  <a:pt x="413732" y="70544"/>
                </a:lnTo>
                <a:lnTo>
                  <a:pt x="412978" y="67031"/>
                </a:lnTo>
                <a:lnTo>
                  <a:pt x="410570" y="64690"/>
                </a:lnTo>
                <a:lnTo>
                  <a:pt x="407060" y="63129"/>
                </a:lnTo>
                <a:lnTo>
                  <a:pt x="398080" y="60442"/>
                </a:lnTo>
                <a:lnTo>
                  <a:pt x="387739" y="56073"/>
                </a:lnTo>
                <a:lnTo>
                  <a:pt x="383267" y="55480"/>
                </a:lnTo>
                <a:lnTo>
                  <a:pt x="379333" y="56036"/>
                </a:lnTo>
                <a:lnTo>
                  <a:pt x="375758" y="57360"/>
                </a:lnTo>
                <a:lnTo>
                  <a:pt x="366706" y="58830"/>
                </a:lnTo>
                <a:lnTo>
                  <a:pt x="361625" y="59223"/>
                </a:lnTo>
                <a:lnTo>
                  <a:pt x="356332" y="61389"/>
                </a:lnTo>
                <a:lnTo>
                  <a:pt x="345372" y="68876"/>
                </a:lnTo>
                <a:lnTo>
                  <a:pt x="336690" y="78554"/>
                </a:lnTo>
                <a:lnTo>
                  <a:pt x="326448" y="94712"/>
                </a:lnTo>
                <a:lnTo>
                  <a:pt x="320343" y="106864"/>
                </a:lnTo>
                <a:lnTo>
                  <a:pt x="314454" y="121790"/>
                </a:lnTo>
                <a:lnTo>
                  <a:pt x="311202" y="135409"/>
                </a:lnTo>
                <a:lnTo>
                  <a:pt x="309756" y="148764"/>
                </a:lnTo>
                <a:lnTo>
                  <a:pt x="309114" y="164225"/>
                </a:lnTo>
                <a:lnTo>
                  <a:pt x="308752" y="188994"/>
                </a:lnTo>
                <a:lnTo>
                  <a:pt x="311208" y="205917"/>
                </a:lnTo>
                <a:lnTo>
                  <a:pt x="314521" y="222011"/>
                </a:lnTo>
                <a:lnTo>
                  <a:pt x="315994" y="235514"/>
                </a:lnTo>
                <a:lnTo>
                  <a:pt x="319189" y="250405"/>
                </a:lnTo>
                <a:lnTo>
                  <a:pt x="321374" y="258377"/>
                </a:lnTo>
                <a:lnTo>
                  <a:pt x="324736" y="264644"/>
                </a:lnTo>
                <a:lnTo>
                  <a:pt x="337617" y="278967"/>
                </a:lnTo>
                <a:lnTo>
                  <a:pt x="344674" y="289403"/>
                </a:lnTo>
                <a:lnTo>
                  <a:pt x="348842" y="292947"/>
                </a:lnTo>
                <a:lnTo>
                  <a:pt x="353525" y="295311"/>
                </a:lnTo>
                <a:lnTo>
                  <a:pt x="363809" y="298889"/>
                </a:lnTo>
                <a:lnTo>
                  <a:pt x="374730" y="303654"/>
                </a:lnTo>
                <a:lnTo>
                  <a:pt x="385934" y="306407"/>
                </a:lnTo>
                <a:lnTo>
                  <a:pt x="391588" y="307141"/>
                </a:lnTo>
                <a:lnTo>
                  <a:pt x="400411" y="310497"/>
                </a:lnTo>
                <a:lnTo>
                  <a:pt x="411470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70"/>
          <p:cNvSpPr/>
          <p:nvPr/>
        </p:nvSpPr>
        <p:spPr>
          <a:xfrm>
            <a:off x="3971925" y="5092065"/>
            <a:ext cx="179582" cy="265748"/>
          </a:xfrm>
          <a:custGeom>
            <a:avLst/>
            <a:gdLst/>
            <a:ahLst/>
            <a:cxnLst/>
            <a:rect l="0" t="0" r="0" b="0"/>
            <a:pathLst>
              <a:path w="179582" h="265748">
                <a:moveTo>
                  <a:pt x="68579" y="0"/>
                </a:moveTo>
                <a:lnTo>
                  <a:pt x="60112" y="0"/>
                </a:lnTo>
                <a:lnTo>
                  <a:pt x="55487" y="4551"/>
                </a:lnTo>
                <a:lnTo>
                  <a:pt x="53183" y="5891"/>
                </a:lnTo>
                <a:lnTo>
                  <a:pt x="48085" y="7381"/>
                </a:lnTo>
                <a:lnTo>
                  <a:pt x="46344" y="9683"/>
                </a:lnTo>
                <a:lnTo>
                  <a:pt x="44410" y="17321"/>
                </a:lnTo>
                <a:lnTo>
                  <a:pt x="41989" y="21072"/>
                </a:lnTo>
                <a:lnTo>
                  <a:pt x="38470" y="24525"/>
                </a:lnTo>
                <a:lnTo>
                  <a:pt x="34219" y="27780"/>
                </a:lnTo>
                <a:lnTo>
                  <a:pt x="30432" y="31855"/>
                </a:lnTo>
                <a:lnTo>
                  <a:pt x="26956" y="36476"/>
                </a:lnTo>
                <a:lnTo>
                  <a:pt x="23685" y="41463"/>
                </a:lnTo>
                <a:lnTo>
                  <a:pt x="20051" y="49543"/>
                </a:lnTo>
                <a:lnTo>
                  <a:pt x="19082" y="53031"/>
                </a:lnTo>
                <a:lnTo>
                  <a:pt x="15466" y="59447"/>
                </a:lnTo>
                <a:lnTo>
                  <a:pt x="13168" y="62491"/>
                </a:lnTo>
                <a:lnTo>
                  <a:pt x="10615" y="68414"/>
                </a:lnTo>
                <a:lnTo>
                  <a:pt x="9480" y="74221"/>
                </a:lnTo>
                <a:lnTo>
                  <a:pt x="8975" y="79977"/>
                </a:lnTo>
                <a:lnTo>
                  <a:pt x="9793" y="82845"/>
                </a:lnTo>
                <a:lnTo>
                  <a:pt x="13242" y="88573"/>
                </a:lnTo>
                <a:lnTo>
                  <a:pt x="17950" y="94293"/>
                </a:lnTo>
                <a:lnTo>
                  <a:pt x="20539" y="97152"/>
                </a:lnTo>
                <a:lnTo>
                  <a:pt x="24171" y="99058"/>
                </a:lnTo>
                <a:lnTo>
                  <a:pt x="28496" y="100328"/>
                </a:lnTo>
                <a:lnTo>
                  <a:pt x="33284" y="101175"/>
                </a:lnTo>
                <a:lnTo>
                  <a:pt x="37429" y="102693"/>
                </a:lnTo>
                <a:lnTo>
                  <a:pt x="41145" y="104657"/>
                </a:lnTo>
                <a:lnTo>
                  <a:pt x="44575" y="106918"/>
                </a:lnTo>
                <a:lnTo>
                  <a:pt x="48767" y="108426"/>
                </a:lnTo>
                <a:lnTo>
                  <a:pt x="53466" y="109432"/>
                </a:lnTo>
                <a:lnTo>
                  <a:pt x="58504" y="110101"/>
                </a:lnTo>
                <a:lnTo>
                  <a:pt x="63767" y="110548"/>
                </a:lnTo>
                <a:lnTo>
                  <a:pt x="69182" y="110847"/>
                </a:lnTo>
                <a:lnTo>
                  <a:pt x="74696" y="111045"/>
                </a:lnTo>
                <a:lnTo>
                  <a:pt x="80277" y="112130"/>
                </a:lnTo>
                <a:lnTo>
                  <a:pt x="85903" y="113805"/>
                </a:lnTo>
                <a:lnTo>
                  <a:pt x="91558" y="115876"/>
                </a:lnTo>
                <a:lnTo>
                  <a:pt x="97234" y="117255"/>
                </a:lnTo>
                <a:lnTo>
                  <a:pt x="102922" y="118175"/>
                </a:lnTo>
                <a:lnTo>
                  <a:pt x="108620" y="118788"/>
                </a:lnTo>
                <a:lnTo>
                  <a:pt x="114323" y="119197"/>
                </a:lnTo>
                <a:lnTo>
                  <a:pt x="120030" y="119470"/>
                </a:lnTo>
                <a:lnTo>
                  <a:pt x="125740" y="119652"/>
                </a:lnTo>
                <a:lnTo>
                  <a:pt x="131452" y="120725"/>
                </a:lnTo>
                <a:lnTo>
                  <a:pt x="137164" y="122393"/>
                </a:lnTo>
                <a:lnTo>
                  <a:pt x="142878" y="124458"/>
                </a:lnTo>
                <a:lnTo>
                  <a:pt x="148591" y="126786"/>
                </a:lnTo>
                <a:lnTo>
                  <a:pt x="154306" y="129292"/>
                </a:lnTo>
                <a:lnTo>
                  <a:pt x="160021" y="131914"/>
                </a:lnTo>
                <a:lnTo>
                  <a:pt x="163830" y="134615"/>
                </a:lnTo>
                <a:lnTo>
                  <a:pt x="166370" y="137368"/>
                </a:lnTo>
                <a:lnTo>
                  <a:pt x="170145" y="142967"/>
                </a:lnTo>
                <a:lnTo>
                  <a:pt x="174997" y="148631"/>
                </a:lnTo>
                <a:lnTo>
                  <a:pt x="176672" y="151475"/>
                </a:lnTo>
                <a:lnTo>
                  <a:pt x="178533" y="157175"/>
                </a:lnTo>
                <a:lnTo>
                  <a:pt x="179360" y="162882"/>
                </a:lnTo>
                <a:lnTo>
                  <a:pt x="179581" y="165739"/>
                </a:lnTo>
                <a:lnTo>
                  <a:pt x="178775" y="168594"/>
                </a:lnTo>
                <a:lnTo>
                  <a:pt x="175341" y="174308"/>
                </a:lnTo>
                <a:lnTo>
                  <a:pt x="170639" y="180023"/>
                </a:lnTo>
                <a:lnTo>
                  <a:pt x="168052" y="182880"/>
                </a:lnTo>
                <a:lnTo>
                  <a:pt x="160097" y="191135"/>
                </a:lnTo>
                <a:lnTo>
                  <a:pt x="155309" y="196003"/>
                </a:lnTo>
                <a:lnTo>
                  <a:pt x="150211" y="200201"/>
                </a:lnTo>
                <a:lnTo>
                  <a:pt x="144908" y="203952"/>
                </a:lnTo>
                <a:lnTo>
                  <a:pt x="139468" y="207406"/>
                </a:lnTo>
                <a:lnTo>
                  <a:pt x="133936" y="210660"/>
                </a:lnTo>
                <a:lnTo>
                  <a:pt x="128343" y="213783"/>
                </a:lnTo>
                <a:lnTo>
                  <a:pt x="122709" y="216816"/>
                </a:lnTo>
                <a:lnTo>
                  <a:pt x="116096" y="219792"/>
                </a:lnTo>
                <a:lnTo>
                  <a:pt x="108830" y="222728"/>
                </a:lnTo>
                <a:lnTo>
                  <a:pt x="101128" y="225638"/>
                </a:lnTo>
                <a:lnTo>
                  <a:pt x="94088" y="228530"/>
                </a:lnTo>
                <a:lnTo>
                  <a:pt x="87490" y="231410"/>
                </a:lnTo>
                <a:lnTo>
                  <a:pt x="75079" y="237151"/>
                </a:lnTo>
                <a:lnTo>
                  <a:pt x="45823" y="251457"/>
                </a:lnTo>
                <a:lnTo>
                  <a:pt x="40073" y="253363"/>
                </a:lnTo>
                <a:lnTo>
                  <a:pt x="34335" y="254633"/>
                </a:lnTo>
                <a:lnTo>
                  <a:pt x="28605" y="255481"/>
                </a:lnTo>
                <a:lnTo>
                  <a:pt x="23832" y="256998"/>
                </a:lnTo>
                <a:lnTo>
                  <a:pt x="19698" y="258962"/>
                </a:lnTo>
                <a:lnTo>
                  <a:pt x="15990" y="261223"/>
                </a:lnTo>
                <a:lnTo>
                  <a:pt x="12565" y="262731"/>
                </a:lnTo>
                <a:lnTo>
                  <a:pt x="9328" y="263737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71"/>
          <p:cNvSpPr/>
          <p:nvPr/>
        </p:nvSpPr>
        <p:spPr>
          <a:xfrm>
            <a:off x="4443412" y="5246370"/>
            <a:ext cx="15955" cy="180023"/>
          </a:xfrm>
          <a:custGeom>
            <a:avLst/>
            <a:gdLst/>
            <a:ahLst/>
            <a:cxnLst/>
            <a:rect l="0" t="0" r="0" b="0"/>
            <a:pathLst>
              <a:path w="15955" h="180023">
                <a:moveTo>
                  <a:pt x="8572" y="0"/>
                </a:moveTo>
                <a:lnTo>
                  <a:pt x="8572" y="20151"/>
                </a:lnTo>
                <a:lnTo>
                  <a:pt x="9525" y="23911"/>
                </a:lnTo>
                <a:lnTo>
                  <a:pt x="11113" y="28323"/>
                </a:lnTo>
                <a:lnTo>
                  <a:pt x="13124" y="33169"/>
                </a:lnTo>
                <a:lnTo>
                  <a:pt x="14464" y="38305"/>
                </a:lnTo>
                <a:lnTo>
                  <a:pt x="15358" y="43635"/>
                </a:lnTo>
                <a:lnTo>
                  <a:pt x="15954" y="49092"/>
                </a:lnTo>
                <a:lnTo>
                  <a:pt x="15398" y="55588"/>
                </a:lnTo>
                <a:lnTo>
                  <a:pt x="14075" y="62776"/>
                </a:lnTo>
                <a:lnTo>
                  <a:pt x="12242" y="70426"/>
                </a:lnTo>
                <a:lnTo>
                  <a:pt x="11018" y="77430"/>
                </a:lnTo>
                <a:lnTo>
                  <a:pt x="10203" y="84005"/>
                </a:lnTo>
                <a:lnTo>
                  <a:pt x="9660" y="90293"/>
                </a:lnTo>
                <a:lnTo>
                  <a:pt x="8345" y="97343"/>
                </a:lnTo>
                <a:lnTo>
                  <a:pt x="6515" y="104900"/>
                </a:lnTo>
                <a:lnTo>
                  <a:pt x="4344" y="112796"/>
                </a:lnTo>
                <a:lnTo>
                  <a:pt x="2896" y="119964"/>
                </a:lnTo>
                <a:lnTo>
                  <a:pt x="1931" y="126649"/>
                </a:lnTo>
                <a:lnTo>
                  <a:pt x="1287" y="133010"/>
                </a:lnTo>
                <a:lnTo>
                  <a:pt x="858" y="139156"/>
                </a:lnTo>
                <a:lnTo>
                  <a:pt x="572" y="145158"/>
                </a:lnTo>
                <a:lnTo>
                  <a:pt x="169" y="160167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72"/>
          <p:cNvSpPr/>
          <p:nvPr/>
        </p:nvSpPr>
        <p:spPr>
          <a:xfrm>
            <a:off x="4889365" y="4954904"/>
            <a:ext cx="213937" cy="324299"/>
          </a:xfrm>
          <a:custGeom>
            <a:avLst/>
            <a:gdLst/>
            <a:ahLst/>
            <a:cxnLst/>
            <a:rect l="0" t="0" r="0" b="0"/>
            <a:pathLst>
              <a:path w="213937" h="324299">
                <a:moveTo>
                  <a:pt x="162694" y="0"/>
                </a:moveTo>
                <a:lnTo>
                  <a:pt x="134076" y="0"/>
                </a:lnTo>
                <a:lnTo>
                  <a:pt x="130280" y="953"/>
                </a:lnTo>
                <a:lnTo>
                  <a:pt x="125845" y="2541"/>
                </a:lnTo>
                <a:lnTo>
                  <a:pt x="120983" y="4552"/>
                </a:lnTo>
                <a:lnTo>
                  <a:pt x="115837" y="7797"/>
                </a:lnTo>
                <a:lnTo>
                  <a:pt x="110501" y="11866"/>
                </a:lnTo>
                <a:lnTo>
                  <a:pt x="105039" y="16483"/>
                </a:lnTo>
                <a:lnTo>
                  <a:pt x="99493" y="21467"/>
                </a:lnTo>
                <a:lnTo>
                  <a:pt x="88250" y="32084"/>
                </a:lnTo>
                <a:lnTo>
                  <a:pt x="83537" y="37582"/>
                </a:lnTo>
                <a:lnTo>
                  <a:pt x="79443" y="43152"/>
                </a:lnTo>
                <a:lnTo>
                  <a:pt x="61477" y="70331"/>
                </a:lnTo>
                <a:lnTo>
                  <a:pt x="56164" y="77368"/>
                </a:lnTo>
                <a:lnTo>
                  <a:pt x="50717" y="83964"/>
                </a:lnTo>
                <a:lnTo>
                  <a:pt x="45180" y="90266"/>
                </a:lnTo>
                <a:lnTo>
                  <a:pt x="40536" y="96373"/>
                </a:lnTo>
                <a:lnTo>
                  <a:pt x="36489" y="102348"/>
                </a:lnTo>
                <a:lnTo>
                  <a:pt x="32837" y="108238"/>
                </a:lnTo>
                <a:lnTo>
                  <a:pt x="28498" y="113116"/>
                </a:lnTo>
                <a:lnTo>
                  <a:pt x="23700" y="117321"/>
                </a:lnTo>
                <a:lnTo>
                  <a:pt x="18597" y="121077"/>
                </a:lnTo>
                <a:lnTo>
                  <a:pt x="14242" y="124533"/>
                </a:lnTo>
                <a:lnTo>
                  <a:pt x="10386" y="127790"/>
                </a:lnTo>
                <a:lnTo>
                  <a:pt x="6863" y="130913"/>
                </a:lnTo>
                <a:lnTo>
                  <a:pt x="4514" y="133948"/>
                </a:lnTo>
                <a:lnTo>
                  <a:pt x="1905" y="139860"/>
                </a:lnTo>
                <a:lnTo>
                  <a:pt x="435" y="148544"/>
                </a:lnTo>
                <a:lnTo>
                  <a:pt x="0" y="152598"/>
                </a:lnTo>
                <a:lnTo>
                  <a:pt x="2438" y="156087"/>
                </a:lnTo>
                <a:lnTo>
                  <a:pt x="4422" y="158350"/>
                </a:lnTo>
                <a:lnTo>
                  <a:pt x="7650" y="159860"/>
                </a:lnTo>
                <a:lnTo>
                  <a:pt x="11706" y="160866"/>
                </a:lnTo>
                <a:lnTo>
                  <a:pt x="16316" y="161537"/>
                </a:lnTo>
                <a:lnTo>
                  <a:pt x="20341" y="161984"/>
                </a:lnTo>
                <a:lnTo>
                  <a:pt x="23977" y="162282"/>
                </a:lnTo>
                <a:lnTo>
                  <a:pt x="27354" y="162480"/>
                </a:lnTo>
                <a:lnTo>
                  <a:pt x="38726" y="162701"/>
                </a:lnTo>
                <a:lnTo>
                  <a:pt x="87004" y="162868"/>
                </a:lnTo>
                <a:lnTo>
                  <a:pt x="95089" y="163823"/>
                </a:lnTo>
                <a:lnTo>
                  <a:pt x="103337" y="165414"/>
                </a:lnTo>
                <a:lnTo>
                  <a:pt x="111693" y="167426"/>
                </a:lnTo>
                <a:lnTo>
                  <a:pt x="120121" y="168768"/>
                </a:lnTo>
                <a:lnTo>
                  <a:pt x="128597" y="169662"/>
                </a:lnTo>
                <a:lnTo>
                  <a:pt x="137105" y="170258"/>
                </a:lnTo>
                <a:lnTo>
                  <a:pt x="144683" y="170656"/>
                </a:lnTo>
                <a:lnTo>
                  <a:pt x="158182" y="171097"/>
                </a:lnTo>
                <a:lnTo>
                  <a:pt x="164449" y="172168"/>
                </a:lnTo>
                <a:lnTo>
                  <a:pt x="170531" y="173834"/>
                </a:lnTo>
                <a:lnTo>
                  <a:pt x="176491" y="175897"/>
                </a:lnTo>
                <a:lnTo>
                  <a:pt x="182370" y="178225"/>
                </a:lnTo>
                <a:lnTo>
                  <a:pt x="188194" y="180729"/>
                </a:lnTo>
                <a:lnTo>
                  <a:pt x="193982" y="183351"/>
                </a:lnTo>
                <a:lnTo>
                  <a:pt x="198793" y="186052"/>
                </a:lnTo>
                <a:lnTo>
                  <a:pt x="202952" y="188805"/>
                </a:lnTo>
                <a:lnTo>
                  <a:pt x="206678" y="191593"/>
                </a:lnTo>
                <a:lnTo>
                  <a:pt x="209162" y="194404"/>
                </a:lnTo>
                <a:lnTo>
                  <a:pt x="210818" y="197230"/>
                </a:lnTo>
                <a:lnTo>
                  <a:pt x="211922" y="200067"/>
                </a:lnTo>
                <a:lnTo>
                  <a:pt x="213149" y="208299"/>
                </a:lnTo>
                <a:lnTo>
                  <a:pt x="213694" y="218308"/>
                </a:lnTo>
                <a:lnTo>
                  <a:pt x="213936" y="229106"/>
                </a:lnTo>
                <a:lnTo>
                  <a:pt x="212095" y="234652"/>
                </a:lnTo>
                <a:lnTo>
                  <a:pt x="208964" y="240255"/>
                </a:lnTo>
                <a:lnTo>
                  <a:pt x="204970" y="245895"/>
                </a:lnTo>
                <a:lnTo>
                  <a:pt x="201356" y="251560"/>
                </a:lnTo>
                <a:lnTo>
                  <a:pt x="197994" y="257242"/>
                </a:lnTo>
                <a:lnTo>
                  <a:pt x="194800" y="262935"/>
                </a:lnTo>
                <a:lnTo>
                  <a:pt x="190765" y="268635"/>
                </a:lnTo>
                <a:lnTo>
                  <a:pt x="186171" y="274341"/>
                </a:lnTo>
                <a:lnTo>
                  <a:pt x="181203" y="280049"/>
                </a:lnTo>
                <a:lnTo>
                  <a:pt x="175986" y="284807"/>
                </a:lnTo>
                <a:lnTo>
                  <a:pt x="170603" y="288932"/>
                </a:lnTo>
                <a:lnTo>
                  <a:pt x="165110" y="292633"/>
                </a:lnTo>
                <a:lnTo>
                  <a:pt x="159542" y="297007"/>
                </a:lnTo>
                <a:lnTo>
                  <a:pt x="153925" y="301827"/>
                </a:lnTo>
                <a:lnTo>
                  <a:pt x="148276" y="306946"/>
                </a:lnTo>
                <a:lnTo>
                  <a:pt x="142605" y="310358"/>
                </a:lnTo>
                <a:lnTo>
                  <a:pt x="136919" y="312633"/>
                </a:lnTo>
                <a:lnTo>
                  <a:pt x="131223" y="314150"/>
                </a:lnTo>
                <a:lnTo>
                  <a:pt x="125521" y="316114"/>
                </a:lnTo>
                <a:lnTo>
                  <a:pt x="119815" y="318375"/>
                </a:lnTo>
                <a:lnTo>
                  <a:pt x="114105" y="320835"/>
                </a:lnTo>
                <a:lnTo>
                  <a:pt x="107442" y="322475"/>
                </a:lnTo>
                <a:lnTo>
                  <a:pt x="100142" y="323569"/>
                </a:lnTo>
                <a:lnTo>
                  <a:pt x="92418" y="324298"/>
                </a:lnTo>
                <a:lnTo>
                  <a:pt x="86316" y="323831"/>
                </a:lnTo>
                <a:lnTo>
                  <a:pt x="81295" y="322568"/>
                </a:lnTo>
                <a:lnTo>
                  <a:pt x="76996" y="320773"/>
                </a:lnTo>
                <a:lnTo>
                  <a:pt x="72224" y="319576"/>
                </a:lnTo>
                <a:lnTo>
                  <a:pt x="67139" y="318778"/>
                </a:lnTo>
                <a:lnTo>
                  <a:pt x="61843" y="318247"/>
                </a:lnTo>
                <a:lnTo>
                  <a:pt x="57360" y="316940"/>
                </a:lnTo>
                <a:lnTo>
                  <a:pt x="53419" y="315116"/>
                </a:lnTo>
                <a:lnTo>
                  <a:pt x="49839" y="312948"/>
                </a:lnTo>
                <a:lnTo>
                  <a:pt x="43321" y="310538"/>
                </a:lnTo>
                <a:lnTo>
                  <a:pt x="40250" y="309895"/>
                </a:lnTo>
                <a:lnTo>
                  <a:pt x="37250" y="307562"/>
                </a:lnTo>
                <a:lnTo>
                  <a:pt x="31376" y="299889"/>
                </a:lnTo>
                <a:lnTo>
                  <a:pt x="28131" y="292669"/>
                </a:lnTo>
                <a:lnTo>
                  <a:pt x="26304" y="283250"/>
                </a:lnTo>
                <a:lnTo>
                  <a:pt x="25535" y="2743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73"/>
          <p:cNvSpPr/>
          <p:nvPr/>
        </p:nvSpPr>
        <p:spPr>
          <a:xfrm>
            <a:off x="5206469" y="4989195"/>
            <a:ext cx="8469" cy="255787"/>
          </a:xfrm>
          <a:custGeom>
            <a:avLst/>
            <a:gdLst/>
            <a:ahLst/>
            <a:cxnLst/>
            <a:rect l="0" t="0" r="0" b="0"/>
            <a:pathLst>
              <a:path w="8469" h="255787">
                <a:moveTo>
                  <a:pt x="8468" y="0"/>
                </a:moveTo>
                <a:lnTo>
                  <a:pt x="8468" y="136019"/>
                </a:lnTo>
                <a:lnTo>
                  <a:pt x="7516" y="144972"/>
                </a:lnTo>
                <a:lnTo>
                  <a:pt x="5928" y="153798"/>
                </a:lnTo>
                <a:lnTo>
                  <a:pt x="3918" y="162539"/>
                </a:lnTo>
                <a:lnTo>
                  <a:pt x="2576" y="171224"/>
                </a:lnTo>
                <a:lnTo>
                  <a:pt x="1683" y="179872"/>
                </a:lnTo>
                <a:lnTo>
                  <a:pt x="1087" y="188495"/>
                </a:lnTo>
                <a:lnTo>
                  <a:pt x="425" y="203155"/>
                </a:lnTo>
                <a:lnTo>
                  <a:pt x="53" y="222119"/>
                </a:lnTo>
                <a:lnTo>
                  <a:pt x="0" y="228089"/>
                </a:lnTo>
                <a:lnTo>
                  <a:pt x="918" y="233022"/>
                </a:lnTo>
                <a:lnTo>
                  <a:pt x="2482" y="237263"/>
                </a:lnTo>
                <a:lnTo>
                  <a:pt x="7286" y="246362"/>
                </a:lnTo>
                <a:lnTo>
                  <a:pt x="7680" y="248062"/>
                </a:lnTo>
                <a:lnTo>
                  <a:pt x="7943" y="250147"/>
                </a:lnTo>
                <a:lnTo>
                  <a:pt x="8365" y="255786"/>
                </a:lnTo>
                <a:lnTo>
                  <a:pt x="8468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74"/>
          <p:cNvSpPr/>
          <p:nvPr/>
        </p:nvSpPr>
        <p:spPr>
          <a:xfrm>
            <a:off x="5163502" y="484346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75"/>
          <p:cNvSpPr/>
          <p:nvPr/>
        </p:nvSpPr>
        <p:spPr>
          <a:xfrm>
            <a:off x="5343676" y="4804754"/>
            <a:ext cx="377040" cy="424380"/>
          </a:xfrm>
          <a:custGeom>
            <a:avLst/>
            <a:gdLst/>
            <a:ahLst/>
            <a:cxnLst/>
            <a:rect l="0" t="0" r="0" b="0"/>
            <a:pathLst>
              <a:path w="377040" h="424380">
                <a:moveTo>
                  <a:pt x="119864" y="150150"/>
                </a:moveTo>
                <a:lnTo>
                  <a:pt x="106845" y="163169"/>
                </a:lnTo>
                <a:lnTo>
                  <a:pt x="99472" y="168002"/>
                </a:lnTo>
                <a:lnTo>
                  <a:pt x="90798" y="173324"/>
                </a:lnTo>
                <a:lnTo>
                  <a:pt x="80560" y="181676"/>
                </a:lnTo>
                <a:lnTo>
                  <a:pt x="70541" y="191136"/>
                </a:lnTo>
                <a:lnTo>
                  <a:pt x="35664" y="225787"/>
                </a:lnTo>
                <a:lnTo>
                  <a:pt x="27514" y="236472"/>
                </a:lnTo>
                <a:lnTo>
                  <a:pt x="20717" y="248523"/>
                </a:lnTo>
                <a:lnTo>
                  <a:pt x="17571" y="255737"/>
                </a:lnTo>
                <a:lnTo>
                  <a:pt x="14521" y="263404"/>
                </a:lnTo>
                <a:lnTo>
                  <a:pt x="8592" y="279543"/>
                </a:lnTo>
                <a:lnTo>
                  <a:pt x="5678" y="287847"/>
                </a:lnTo>
                <a:lnTo>
                  <a:pt x="3734" y="297193"/>
                </a:lnTo>
                <a:lnTo>
                  <a:pt x="2439" y="307234"/>
                </a:lnTo>
                <a:lnTo>
                  <a:pt x="1576" y="317738"/>
                </a:lnTo>
                <a:lnTo>
                  <a:pt x="1000" y="327598"/>
                </a:lnTo>
                <a:lnTo>
                  <a:pt x="360" y="346174"/>
                </a:lnTo>
                <a:lnTo>
                  <a:pt x="0" y="372697"/>
                </a:lnTo>
                <a:lnTo>
                  <a:pt x="902" y="380429"/>
                </a:lnTo>
                <a:lnTo>
                  <a:pt x="2456" y="387490"/>
                </a:lnTo>
                <a:lnTo>
                  <a:pt x="6722" y="400415"/>
                </a:lnTo>
                <a:lnTo>
                  <a:pt x="11794" y="412509"/>
                </a:lnTo>
                <a:lnTo>
                  <a:pt x="14479" y="416496"/>
                </a:lnTo>
                <a:lnTo>
                  <a:pt x="17223" y="419155"/>
                </a:lnTo>
                <a:lnTo>
                  <a:pt x="20003" y="420927"/>
                </a:lnTo>
                <a:lnTo>
                  <a:pt x="25634" y="422896"/>
                </a:lnTo>
                <a:lnTo>
                  <a:pt x="37009" y="424160"/>
                </a:lnTo>
                <a:lnTo>
                  <a:pt x="45572" y="424379"/>
                </a:lnTo>
                <a:lnTo>
                  <a:pt x="48429" y="423457"/>
                </a:lnTo>
                <a:lnTo>
                  <a:pt x="54142" y="419892"/>
                </a:lnTo>
                <a:lnTo>
                  <a:pt x="62714" y="412531"/>
                </a:lnTo>
                <a:lnTo>
                  <a:pt x="71286" y="399767"/>
                </a:lnTo>
                <a:lnTo>
                  <a:pt x="77001" y="389361"/>
                </a:lnTo>
                <a:lnTo>
                  <a:pt x="82716" y="377434"/>
                </a:lnTo>
                <a:lnTo>
                  <a:pt x="85574" y="370253"/>
                </a:lnTo>
                <a:lnTo>
                  <a:pt x="88431" y="362608"/>
                </a:lnTo>
                <a:lnTo>
                  <a:pt x="91289" y="353702"/>
                </a:lnTo>
                <a:lnTo>
                  <a:pt x="94146" y="343954"/>
                </a:lnTo>
                <a:lnTo>
                  <a:pt x="99861" y="322963"/>
                </a:lnTo>
                <a:lnTo>
                  <a:pt x="114149" y="267111"/>
                </a:lnTo>
                <a:lnTo>
                  <a:pt x="116053" y="254794"/>
                </a:lnTo>
                <a:lnTo>
                  <a:pt x="117324" y="241820"/>
                </a:lnTo>
                <a:lnTo>
                  <a:pt x="118170" y="228409"/>
                </a:lnTo>
                <a:lnTo>
                  <a:pt x="119687" y="214705"/>
                </a:lnTo>
                <a:lnTo>
                  <a:pt x="121651" y="200807"/>
                </a:lnTo>
                <a:lnTo>
                  <a:pt x="123913" y="186779"/>
                </a:lnTo>
                <a:lnTo>
                  <a:pt x="125421" y="173617"/>
                </a:lnTo>
                <a:lnTo>
                  <a:pt x="126426" y="161033"/>
                </a:lnTo>
                <a:lnTo>
                  <a:pt x="127095" y="148833"/>
                </a:lnTo>
                <a:lnTo>
                  <a:pt x="128495" y="136890"/>
                </a:lnTo>
                <a:lnTo>
                  <a:pt x="130380" y="125117"/>
                </a:lnTo>
                <a:lnTo>
                  <a:pt x="132590" y="113459"/>
                </a:lnTo>
                <a:lnTo>
                  <a:pt x="134063" y="101877"/>
                </a:lnTo>
                <a:lnTo>
                  <a:pt x="135045" y="90346"/>
                </a:lnTo>
                <a:lnTo>
                  <a:pt x="136136" y="69279"/>
                </a:lnTo>
                <a:lnTo>
                  <a:pt x="136621" y="53565"/>
                </a:lnTo>
                <a:lnTo>
                  <a:pt x="137702" y="45755"/>
                </a:lnTo>
                <a:lnTo>
                  <a:pt x="139376" y="37691"/>
                </a:lnTo>
                <a:lnTo>
                  <a:pt x="141445" y="29457"/>
                </a:lnTo>
                <a:lnTo>
                  <a:pt x="143743" y="17769"/>
                </a:lnTo>
                <a:lnTo>
                  <a:pt x="145218" y="7056"/>
                </a:lnTo>
                <a:lnTo>
                  <a:pt x="147960" y="3050"/>
                </a:lnTo>
                <a:lnTo>
                  <a:pt x="150024" y="649"/>
                </a:lnTo>
                <a:lnTo>
                  <a:pt x="151401" y="0"/>
                </a:lnTo>
                <a:lnTo>
                  <a:pt x="152319" y="520"/>
                </a:lnTo>
                <a:lnTo>
                  <a:pt x="152930" y="1820"/>
                </a:lnTo>
                <a:lnTo>
                  <a:pt x="153791" y="8199"/>
                </a:lnTo>
                <a:lnTo>
                  <a:pt x="154046" y="20673"/>
                </a:lnTo>
                <a:lnTo>
                  <a:pt x="154151" y="74743"/>
                </a:lnTo>
                <a:lnTo>
                  <a:pt x="155104" y="83686"/>
                </a:lnTo>
                <a:lnTo>
                  <a:pt x="156692" y="93458"/>
                </a:lnTo>
                <a:lnTo>
                  <a:pt x="158704" y="103783"/>
                </a:lnTo>
                <a:lnTo>
                  <a:pt x="160045" y="114477"/>
                </a:lnTo>
                <a:lnTo>
                  <a:pt x="160938" y="125415"/>
                </a:lnTo>
                <a:lnTo>
                  <a:pt x="161534" y="136518"/>
                </a:lnTo>
                <a:lnTo>
                  <a:pt x="162196" y="156474"/>
                </a:lnTo>
                <a:lnTo>
                  <a:pt x="162373" y="165796"/>
                </a:lnTo>
                <a:lnTo>
                  <a:pt x="163443" y="175821"/>
                </a:lnTo>
                <a:lnTo>
                  <a:pt x="165109" y="186314"/>
                </a:lnTo>
                <a:lnTo>
                  <a:pt x="167172" y="197120"/>
                </a:lnTo>
                <a:lnTo>
                  <a:pt x="168548" y="208133"/>
                </a:lnTo>
                <a:lnTo>
                  <a:pt x="169465" y="219286"/>
                </a:lnTo>
                <a:lnTo>
                  <a:pt x="170076" y="230531"/>
                </a:lnTo>
                <a:lnTo>
                  <a:pt x="171436" y="240885"/>
                </a:lnTo>
                <a:lnTo>
                  <a:pt x="173295" y="250645"/>
                </a:lnTo>
                <a:lnTo>
                  <a:pt x="175487" y="260010"/>
                </a:lnTo>
                <a:lnTo>
                  <a:pt x="177901" y="269110"/>
                </a:lnTo>
                <a:lnTo>
                  <a:pt x="183123" y="286841"/>
                </a:lnTo>
                <a:lnTo>
                  <a:pt x="191418" y="312889"/>
                </a:lnTo>
                <a:lnTo>
                  <a:pt x="197068" y="325031"/>
                </a:lnTo>
                <a:lnTo>
                  <a:pt x="199908" y="329603"/>
                </a:lnTo>
                <a:lnTo>
                  <a:pt x="208144" y="337222"/>
                </a:lnTo>
                <a:lnTo>
                  <a:pt x="217202" y="343784"/>
                </a:lnTo>
                <a:lnTo>
                  <a:pt x="228609" y="352833"/>
                </a:lnTo>
                <a:lnTo>
                  <a:pt x="238362" y="358659"/>
                </a:lnTo>
                <a:lnTo>
                  <a:pt x="246507" y="361884"/>
                </a:lnTo>
                <a:lnTo>
                  <a:pt x="250013" y="362744"/>
                </a:lnTo>
                <a:lnTo>
                  <a:pt x="253302" y="362365"/>
                </a:lnTo>
                <a:lnTo>
                  <a:pt x="256448" y="361159"/>
                </a:lnTo>
                <a:lnTo>
                  <a:pt x="267966" y="354912"/>
                </a:lnTo>
                <a:lnTo>
                  <a:pt x="288924" y="344267"/>
                </a:lnTo>
                <a:lnTo>
                  <a:pt x="293531" y="340521"/>
                </a:lnTo>
                <a:lnTo>
                  <a:pt x="301189" y="331280"/>
                </a:lnTo>
                <a:lnTo>
                  <a:pt x="310307" y="318283"/>
                </a:lnTo>
                <a:lnTo>
                  <a:pt x="331684" y="286655"/>
                </a:lnTo>
                <a:lnTo>
                  <a:pt x="336324" y="278301"/>
                </a:lnTo>
                <a:lnTo>
                  <a:pt x="340371" y="269874"/>
                </a:lnTo>
                <a:lnTo>
                  <a:pt x="344021" y="261399"/>
                </a:lnTo>
                <a:lnTo>
                  <a:pt x="347407" y="252891"/>
                </a:lnTo>
                <a:lnTo>
                  <a:pt x="353709" y="235818"/>
                </a:lnTo>
                <a:lnTo>
                  <a:pt x="368404" y="193006"/>
                </a:lnTo>
                <a:lnTo>
                  <a:pt x="371282" y="184436"/>
                </a:lnTo>
                <a:lnTo>
                  <a:pt x="373201" y="175865"/>
                </a:lnTo>
                <a:lnTo>
                  <a:pt x="374480" y="167294"/>
                </a:lnTo>
                <a:lnTo>
                  <a:pt x="375333" y="158722"/>
                </a:lnTo>
                <a:lnTo>
                  <a:pt x="375902" y="151102"/>
                </a:lnTo>
                <a:lnTo>
                  <a:pt x="376280" y="144117"/>
                </a:lnTo>
                <a:lnTo>
                  <a:pt x="376701" y="131277"/>
                </a:lnTo>
                <a:lnTo>
                  <a:pt x="376889" y="119220"/>
                </a:lnTo>
                <a:lnTo>
                  <a:pt x="375986" y="114290"/>
                </a:lnTo>
                <a:lnTo>
                  <a:pt x="372444" y="106272"/>
                </a:lnTo>
                <a:lnTo>
                  <a:pt x="370165" y="103754"/>
                </a:lnTo>
                <a:lnTo>
                  <a:pt x="367694" y="102074"/>
                </a:lnTo>
                <a:lnTo>
                  <a:pt x="361435" y="99379"/>
                </a:lnTo>
                <a:lnTo>
                  <a:pt x="351248" y="103463"/>
                </a:lnTo>
                <a:lnTo>
                  <a:pt x="348415" y="105691"/>
                </a:lnTo>
                <a:lnTo>
                  <a:pt x="346526" y="108128"/>
                </a:lnTo>
                <a:lnTo>
                  <a:pt x="338788" y="121190"/>
                </a:lnTo>
                <a:lnTo>
                  <a:pt x="334393" y="127986"/>
                </a:lnTo>
                <a:lnTo>
                  <a:pt x="330511" y="135374"/>
                </a:lnTo>
                <a:lnTo>
                  <a:pt x="326970" y="143157"/>
                </a:lnTo>
                <a:lnTo>
                  <a:pt x="323657" y="151203"/>
                </a:lnTo>
                <a:lnTo>
                  <a:pt x="319543" y="159425"/>
                </a:lnTo>
                <a:lnTo>
                  <a:pt x="314896" y="167763"/>
                </a:lnTo>
                <a:lnTo>
                  <a:pt x="309893" y="176180"/>
                </a:lnTo>
                <a:lnTo>
                  <a:pt x="306557" y="184649"/>
                </a:lnTo>
                <a:lnTo>
                  <a:pt x="304333" y="193152"/>
                </a:lnTo>
                <a:lnTo>
                  <a:pt x="302851" y="201678"/>
                </a:lnTo>
                <a:lnTo>
                  <a:pt x="300910" y="211172"/>
                </a:lnTo>
                <a:lnTo>
                  <a:pt x="296213" y="231881"/>
                </a:lnTo>
                <a:lnTo>
                  <a:pt x="293628" y="241786"/>
                </a:lnTo>
                <a:lnTo>
                  <a:pt x="290951" y="251245"/>
                </a:lnTo>
                <a:lnTo>
                  <a:pt x="288215" y="260410"/>
                </a:lnTo>
                <a:lnTo>
                  <a:pt x="286390" y="269376"/>
                </a:lnTo>
                <a:lnTo>
                  <a:pt x="285174" y="278212"/>
                </a:lnTo>
                <a:lnTo>
                  <a:pt x="284363" y="286960"/>
                </a:lnTo>
                <a:lnTo>
                  <a:pt x="284775" y="294697"/>
                </a:lnTo>
                <a:lnTo>
                  <a:pt x="286002" y="301760"/>
                </a:lnTo>
                <a:lnTo>
                  <a:pt x="289906" y="314688"/>
                </a:lnTo>
                <a:lnTo>
                  <a:pt x="294815" y="326783"/>
                </a:lnTo>
                <a:lnTo>
                  <a:pt x="300172" y="338509"/>
                </a:lnTo>
                <a:lnTo>
                  <a:pt x="305728" y="349118"/>
                </a:lnTo>
                <a:lnTo>
                  <a:pt x="311373" y="357008"/>
                </a:lnTo>
                <a:lnTo>
                  <a:pt x="319596" y="363690"/>
                </a:lnTo>
                <a:lnTo>
                  <a:pt x="324457" y="366805"/>
                </a:lnTo>
                <a:lnTo>
                  <a:pt x="334936" y="370267"/>
                </a:lnTo>
                <a:lnTo>
                  <a:pt x="345944" y="371805"/>
                </a:lnTo>
                <a:lnTo>
                  <a:pt x="357186" y="372489"/>
                </a:lnTo>
                <a:lnTo>
                  <a:pt x="365993" y="372793"/>
                </a:lnTo>
                <a:lnTo>
                  <a:pt x="377039" y="3730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76"/>
          <p:cNvSpPr/>
          <p:nvPr/>
        </p:nvSpPr>
        <p:spPr>
          <a:xfrm>
            <a:off x="5823584" y="4937760"/>
            <a:ext cx="145229" cy="339167"/>
          </a:xfrm>
          <a:custGeom>
            <a:avLst/>
            <a:gdLst/>
            <a:ahLst/>
            <a:cxnLst/>
            <a:rect l="0" t="0" r="0" b="0"/>
            <a:pathLst>
              <a:path w="145229" h="339167">
                <a:moveTo>
                  <a:pt x="77153" y="0"/>
                </a:moveTo>
                <a:lnTo>
                  <a:pt x="72603" y="4551"/>
                </a:lnTo>
                <a:lnTo>
                  <a:pt x="71261" y="7796"/>
                </a:lnTo>
                <a:lnTo>
                  <a:pt x="69772" y="16482"/>
                </a:lnTo>
                <a:lnTo>
                  <a:pt x="66570" y="26693"/>
                </a:lnTo>
                <a:lnTo>
                  <a:pt x="64383" y="32083"/>
                </a:lnTo>
                <a:lnTo>
                  <a:pt x="61019" y="38533"/>
                </a:lnTo>
                <a:lnTo>
                  <a:pt x="56872" y="45691"/>
                </a:lnTo>
                <a:lnTo>
                  <a:pt x="52203" y="53321"/>
                </a:lnTo>
                <a:lnTo>
                  <a:pt x="49089" y="59359"/>
                </a:lnTo>
                <a:lnTo>
                  <a:pt x="45631" y="68609"/>
                </a:lnTo>
                <a:lnTo>
                  <a:pt x="41553" y="78436"/>
                </a:lnTo>
                <a:lnTo>
                  <a:pt x="37518" y="88200"/>
                </a:lnTo>
                <a:lnTo>
                  <a:pt x="35247" y="98100"/>
                </a:lnTo>
                <a:lnTo>
                  <a:pt x="34574" y="102409"/>
                </a:lnTo>
                <a:lnTo>
                  <a:pt x="34416" y="106793"/>
                </a:lnTo>
                <a:lnTo>
                  <a:pt x="35327" y="108342"/>
                </a:lnTo>
                <a:lnTo>
                  <a:pt x="36887" y="109376"/>
                </a:lnTo>
                <a:lnTo>
                  <a:pt x="38879" y="110064"/>
                </a:lnTo>
                <a:lnTo>
                  <a:pt x="41159" y="111476"/>
                </a:lnTo>
                <a:lnTo>
                  <a:pt x="43632" y="113370"/>
                </a:lnTo>
                <a:lnTo>
                  <a:pt x="46234" y="115585"/>
                </a:lnTo>
                <a:lnTo>
                  <a:pt x="48920" y="117062"/>
                </a:lnTo>
                <a:lnTo>
                  <a:pt x="51663" y="118046"/>
                </a:lnTo>
                <a:lnTo>
                  <a:pt x="54445" y="118702"/>
                </a:lnTo>
                <a:lnTo>
                  <a:pt x="57252" y="119140"/>
                </a:lnTo>
                <a:lnTo>
                  <a:pt x="60075" y="119431"/>
                </a:lnTo>
                <a:lnTo>
                  <a:pt x="62910" y="119626"/>
                </a:lnTo>
                <a:lnTo>
                  <a:pt x="65753" y="119756"/>
                </a:lnTo>
                <a:lnTo>
                  <a:pt x="71451" y="119899"/>
                </a:lnTo>
                <a:lnTo>
                  <a:pt x="75257" y="120890"/>
                </a:lnTo>
                <a:lnTo>
                  <a:pt x="79699" y="122503"/>
                </a:lnTo>
                <a:lnTo>
                  <a:pt x="84565" y="124531"/>
                </a:lnTo>
                <a:lnTo>
                  <a:pt x="89715" y="125883"/>
                </a:lnTo>
                <a:lnTo>
                  <a:pt x="95052" y="126785"/>
                </a:lnTo>
                <a:lnTo>
                  <a:pt x="100516" y="127385"/>
                </a:lnTo>
                <a:lnTo>
                  <a:pt x="105111" y="128738"/>
                </a:lnTo>
                <a:lnTo>
                  <a:pt x="109127" y="130593"/>
                </a:lnTo>
                <a:lnTo>
                  <a:pt x="112756" y="132782"/>
                </a:lnTo>
                <a:lnTo>
                  <a:pt x="116129" y="135194"/>
                </a:lnTo>
                <a:lnTo>
                  <a:pt x="119329" y="137754"/>
                </a:lnTo>
                <a:lnTo>
                  <a:pt x="122415" y="140414"/>
                </a:lnTo>
                <a:lnTo>
                  <a:pt x="125426" y="144091"/>
                </a:lnTo>
                <a:lnTo>
                  <a:pt x="128384" y="148448"/>
                </a:lnTo>
                <a:lnTo>
                  <a:pt x="131310" y="153257"/>
                </a:lnTo>
                <a:lnTo>
                  <a:pt x="134213" y="158370"/>
                </a:lnTo>
                <a:lnTo>
                  <a:pt x="139978" y="169129"/>
                </a:lnTo>
                <a:lnTo>
                  <a:pt x="141896" y="174665"/>
                </a:lnTo>
                <a:lnTo>
                  <a:pt x="143175" y="180261"/>
                </a:lnTo>
                <a:lnTo>
                  <a:pt x="144028" y="185896"/>
                </a:lnTo>
                <a:lnTo>
                  <a:pt x="144597" y="191558"/>
                </a:lnTo>
                <a:lnTo>
                  <a:pt x="144975" y="197238"/>
                </a:lnTo>
                <a:lnTo>
                  <a:pt x="145228" y="202929"/>
                </a:lnTo>
                <a:lnTo>
                  <a:pt x="144444" y="209581"/>
                </a:lnTo>
                <a:lnTo>
                  <a:pt x="142969" y="216873"/>
                </a:lnTo>
                <a:lnTo>
                  <a:pt x="141032" y="224592"/>
                </a:lnTo>
                <a:lnTo>
                  <a:pt x="138789" y="232595"/>
                </a:lnTo>
                <a:lnTo>
                  <a:pt x="133757" y="249108"/>
                </a:lnTo>
                <a:lnTo>
                  <a:pt x="131081" y="256559"/>
                </a:lnTo>
                <a:lnTo>
                  <a:pt x="128345" y="263432"/>
                </a:lnTo>
                <a:lnTo>
                  <a:pt x="125569" y="269919"/>
                </a:lnTo>
                <a:lnTo>
                  <a:pt x="119944" y="282206"/>
                </a:lnTo>
                <a:lnTo>
                  <a:pt x="117110" y="288150"/>
                </a:lnTo>
                <a:lnTo>
                  <a:pt x="113316" y="293065"/>
                </a:lnTo>
                <a:lnTo>
                  <a:pt x="108882" y="297294"/>
                </a:lnTo>
                <a:lnTo>
                  <a:pt x="104020" y="301066"/>
                </a:lnTo>
                <a:lnTo>
                  <a:pt x="98875" y="304533"/>
                </a:lnTo>
                <a:lnTo>
                  <a:pt x="93539" y="307797"/>
                </a:lnTo>
                <a:lnTo>
                  <a:pt x="88077" y="310925"/>
                </a:lnTo>
                <a:lnTo>
                  <a:pt x="83483" y="313964"/>
                </a:lnTo>
                <a:lnTo>
                  <a:pt x="79468" y="316941"/>
                </a:lnTo>
                <a:lnTo>
                  <a:pt x="75839" y="319879"/>
                </a:lnTo>
                <a:lnTo>
                  <a:pt x="71515" y="322790"/>
                </a:lnTo>
                <a:lnTo>
                  <a:pt x="66727" y="325683"/>
                </a:lnTo>
                <a:lnTo>
                  <a:pt x="61630" y="328565"/>
                </a:lnTo>
                <a:lnTo>
                  <a:pt x="56327" y="330486"/>
                </a:lnTo>
                <a:lnTo>
                  <a:pt x="50886" y="331766"/>
                </a:lnTo>
                <a:lnTo>
                  <a:pt x="45355" y="332620"/>
                </a:lnTo>
                <a:lnTo>
                  <a:pt x="40714" y="333189"/>
                </a:lnTo>
                <a:lnTo>
                  <a:pt x="36668" y="333569"/>
                </a:lnTo>
                <a:lnTo>
                  <a:pt x="33018" y="333821"/>
                </a:lnTo>
                <a:lnTo>
                  <a:pt x="29632" y="334942"/>
                </a:lnTo>
                <a:lnTo>
                  <a:pt x="26423" y="336642"/>
                </a:lnTo>
                <a:lnTo>
                  <a:pt x="23331" y="338728"/>
                </a:lnTo>
                <a:lnTo>
                  <a:pt x="19364" y="339166"/>
                </a:lnTo>
                <a:lnTo>
                  <a:pt x="14815" y="338505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77"/>
          <p:cNvSpPr/>
          <p:nvPr/>
        </p:nvSpPr>
        <p:spPr>
          <a:xfrm>
            <a:off x="6226635" y="4895047"/>
            <a:ext cx="188453" cy="385614"/>
          </a:xfrm>
          <a:custGeom>
            <a:avLst/>
            <a:gdLst/>
            <a:ahLst/>
            <a:cxnLst/>
            <a:rect l="0" t="0" r="0" b="0"/>
            <a:pathLst>
              <a:path w="188453" h="385614">
                <a:moveTo>
                  <a:pt x="188452" y="205590"/>
                </a:moveTo>
                <a:lnTo>
                  <a:pt x="188452" y="210141"/>
                </a:lnTo>
                <a:lnTo>
                  <a:pt x="187500" y="212434"/>
                </a:lnTo>
                <a:lnTo>
                  <a:pt x="181667" y="220418"/>
                </a:lnTo>
                <a:lnTo>
                  <a:pt x="177869" y="224589"/>
                </a:lnTo>
                <a:lnTo>
                  <a:pt x="168052" y="234531"/>
                </a:lnTo>
                <a:lnTo>
                  <a:pt x="162558" y="242583"/>
                </a:lnTo>
                <a:lnTo>
                  <a:pt x="156942" y="252511"/>
                </a:lnTo>
                <a:lnTo>
                  <a:pt x="151270" y="263274"/>
                </a:lnTo>
                <a:lnTo>
                  <a:pt x="134156" y="297077"/>
                </a:lnTo>
                <a:lnTo>
                  <a:pt x="130347" y="302776"/>
                </a:lnTo>
                <a:lnTo>
                  <a:pt x="125903" y="308481"/>
                </a:lnTo>
                <a:lnTo>
                  <a:pt x="121036" y="314189"/>
                </a:lnTo>
                <a:lnTo>
                  <a:pt x="115885" y="318947"/>
                </a:lnTo>
                <a:lnTo>
                  <a:pt x="110547" y="323071"/>
                </a:lnTo>
                <a:lnTo>
                  <a:pt x="105083" y="326773"/>
                </a:lnTo>
                <a:lnTo>
                  <a:pt x="99535" y="330194"/>
                </a:lnTo>
                <a:lnTo>
                  <a:pt x="93932" y="333427"/>
                </a:lnTo>
                <a:lnTo>
                  <a:pt x="82625" y="339559"/>
                </a:lnTo>
                <a:lnTo>
                  <a:pt x="71250" y="345459"/>
                </a:lnTo>
                <a:lnTo>
                  <a:pt x="65550" y="347414"/>
                </a:lnTo>
                <a:lnTo>
                  <a:pt x="59845" y="348717"/>
                </a:lnTo>
                <a:lnTo>
                  <a:pt x="54137" y="349585"/>
                </a:lnTo>
                <a:lnTo>
                  <a:pt x="49379" y="350165"/>
                </a:lnTo>
                <a:lnTo>
                  <a:pt x="45254" y="350550"/>
                </a:lnTo>
                <a:lnTo>
                  <a:pt x="41552" y="350808"/>
                </a:lnTo>
                <a:lnTo>
                  <a:pt x="37179" y="351932"/>
                </a:lnTo>
                <a:lnTo>
                  <a:pt x="32358" y="353634"/>
                </a:lnTo>
                <a:lnTo>
                  <a:pt x="27239" y="355721"/>
                </a:lnTo>
                <a:lnTo>
                  <a:pt x="23827" y="356160"/>
                </a:lnTo>
                <a:lnTo>
                  <a:pt x="21552" y="355500"/>
                </a:lnTo>
                <a:lnTo>
                  <a:pt x="20035" y="354108"/>
                </a:lnTo>
                <a:lnTo>
                  <a:pt x="18072" y="353179"/>
                </a:lnTo>
                <a:lnTo>
                  <a:pt x="13350" y="352148"/>
                </a:lnTo>
                <a:lnTo>
                  <a:pt x="8076" y="349149"/>
                </a:lnTo>
                <a:lnTo>
                  <a:pt x="5337" y="347017"/>
                </a:lnTo>
                <a:lnTo>
                  <a:pt x="3510" y="344642"/>
                </a:lnTo>
                <a:lnTo>
                  <a:pt x="2292" y="342106"/>
                </a:lnTo>
                <a:lnTo>
                  <a:pt x="939" y="336749"/>
                </a:lnTo>
                <a:lnTo>
                  <a:pt x="178" y="327425"/>
                </a:lnTo>
                <a:lnTo>
                  <a:pt x="0" y="318159"/>
                </a:lnTo>
                <a:lnTo>
                  <a:pt x="905" y="312069"/>
                </a:lnTo>
                <a:lnTo>
                  <a:pt x="2461" y="305151"/>
                </a:lnTo>
                <a:lnTo>
                  <a:pt x="4450" y="297682"/>
                </a:lnTo>
                <a:lnTo>
                  <a:pt x="6729" y="290797"/>
                </a:lnTo>
                <a:lnTo>
                  <a:pt x="9201" y="284302"/>
                </a:lnTo>
                <a:lnTo>
                  <a:pt x="11802" y="278067"/>
                </a:lnTo>
                <a:lnTo>
                  <a:pt x="14487" y="271053"/>
                </a:lnTo>
                <a:lnTo>
                  <a:pt x="20012" y="255640"/>
                </a:lnTo>
                <a:lnTo>
                  <a:pt x="23771" y="247529"/>
                </a:lnTo>
                <a:lnTo>
                  <a:pt x="28182" y="239264"/>
                </a:lnTo>
                <a:lnTo>
                  <a:pt x="33028" y="230897"/>
                </a:lnTo>
                <a:lnTo>
                  <a:pt x="37211" y="222461"/>
                </a:lnTo>
                <a:lnTo>
                  <a:pt x="40952" y="213980"/>
                </a:lnTo>
                <a:lnTo>
                  <a:pt x="44399" y="205469"/>
                </a:lnTo>
                <a:lnTo>
                  <a:pt x="48602" y="196937"/>
                </a:lnTo>
                <a:lnTo>
                  <a:pt x="53309" y="188391"/>
                </a:lnTo>
                <a:lnTo>
                  <a:pt x="58351" y="179837"/>
                </a:lnTo>
                <a:lnTo>
                  <a:pt x="69034" y="162712"/>
                </a:lnTo>
                <a:lnTo>
                  <a:pt x="74550" y="154145"/>
                </a:lnTo>
                <a:lnTo>
                  <a:pt x="79180" y="145576"/>
                </a:lnTo>
                <a:lnTo>
                  <a:pt x="83219" y="137005"/>
                </a:lnTo>
                <a:lnTo>
                  <a:pt x="86864" y="128435"/>
                </a:lnTo>
                <a:lnTo>
                  <a:pt x="93454" y="113831"/>
                </a:lnTo>
                <a:lnTo>
                  <a:pt x="96546" y="107270"/>
                </a:lnTo>
                <a:lnTo>
                  <a:pt x="99558" y="100039"/>
                </a:lnTo>
                <a:lnTo>
                  <a:pt x="102520" y="92360"/>
                </a:lnTo>
                <a:lnTo>
                  <a:pt x="105446" y="84383"/>
                </a:lnTo>
                <a:lnTo>
                  <a:pt x="108350" y="77161"/>
                </a:lnTo>
                <a:lnTo>
                  <a:pt x="111238" y="70440"/>
                </a:lnTo>
                <a:lnTo>
                  <a:pt x="116987" y="57894"/>
                </a:lnTo>
                <a:lnTo>
                  <a:pt x="122717" y="45968"/>
                </a:lnTo>
                <a:lnTo>
                  <a:pt x="125899" y="36857"/>
                </a:lnTo>
                <a:lnTo>
                  <a:pt x="127691" y="26373"/>
                </a:lnTo>
                <a:lnTo>
                  <a:pt x="128221" y="17234"/>
                </a:lnTo>
                <a:lnTo>
                  <a:pt x="128296" y="14297"/>
                </a:lnTo>
                <a:lnTo>
                  <a:pt x="127393" y="11386"/>
                </a:lnTo>
                <a:lnTo>
                  <a:pt x="123850" y="5612"/>
                </a:lnTo>
                <a:lnTo>
                  <a:pt x="121572" y="3691"/>
                </a:lnTo>
                <a:lnTo>
                  <a:pt x="119100" y="2411"/>
                </a:lnTo>
                <a:lnTo>
                  <a:pt x="113814" y="988"/>
                </a:lnTo>
                <a:lnTo>
                  <a:pt x="108289" y="356"/>
                </a:lnTo>
                <a:lnTo>
                  <a:pt x="102660" y="75"/>
                </a:lnTo>
                <a:lnTo>
                  <a:pt x="99824" y="0"/>
                </a:lnTo>
                <a:lnTo>
                  <a:pt x="96982" y="902"/>
                </a:lnTo>
                <a:lnTo>
                  <a:pt x="91284" y="4446"/>
                </a:lnTo>
                <a:lnTo>
                  <a:pt x="85576" y="9195"/>
                </a:lnTo>
                <a:lnTo>
                  <a:pt x="79864" y="14481"/>
                </a:lnTo>
                <a:lnTo>
                  <a:pt x="74150" y="20005"/>
                </a:lnTo>
                <a:lnTo>
                  <a:pt x="68436" y="28175"/>
                </a:lnTo>
                <a:lnTo>
                  <a:pt x="62722" y="39109"/>
                </a:lnTo>
                <a:lnTo>
                  <a:pt x="59865" y="46025"/>
                </a:lnTo>
                <a:lnTo>
                  <a:pt x="57007" y="53493"/>
                </a:lnTo>
                <a:lnTo>
                  <a:pt x="54149" y="60378"/>
                </a:lnTo>
                <a:lnTo>
                  <a:pt x="51292" y="66872"/>
                </a:lnTo>
                <a:lnTo>
                  <a:pt x="48435" y="73106"/>
                </a:lnTo>
                <a:lnTo>
                  <a:pt x="45577" y="80120"/>
                </a:lnTo>
                <a:lnTo>
                  <a:pt x="42719" y="87653"/>
                </a:lnTo>
                <a:lnTo>
                  <a:pt x="39862" y="95533"/>
                </a:lnTo>
                <a:lnTo>
                  <a:pt x="37957" y="103644"/>
                </a:lnTo>
                <a:lnTo>
                  <a:pt x="36687" y="111909"/>
                </a:lnTo>
                <a:lnTo>
                  <a:pt x="35840" y="120276"/>
                </a:lnTo>
                <a:lnTo>
                  <a:pt x="35276" y="128711"/>
                </a:lnTo>
                <a:lnTo>
                  <a:pt x="34899" y="137193"/>
                </a:lnTo>
                <a:lnTo>
                  <a:pt x="34481" y="154236"/>
                </a:lnTo>
                <a:lnTo>
                  <a:pt x="34296" y="171336"/>
                </a:lnTo>
                <a:lnTo>
                  <a:pt x="35199" y="180849"/>
                </a:lnTo>
                <a:lnTo>
                  <a:pt x="36753" y="191001"/>
                </a:lnTo>
                <a:lnTo>
                  <a:pt x="38742" y="201579"/>
                </a:lnTo>
                <a:lnTo>
                  <a:pt x="41021" y="211489"/>
                </a:lnTo>
                <a:lnTo>
                  <a:pt x="43492" y="220953"/>
                </a:lnTo>
                <a:lnTo>
                  <a:pt x="46092" y="230120"/>
                </a:lnTo>
                <a:lnTo>
                  <a:pt x="51521" y="247925"/>
                </a:lnTo>
                <a:lnTo>
                  <a:pt x="62767" y="282638"/>
                </a:lnTo>
                <a:lnTo>
                  <a:pt x="65609" y="290293"/>
                </a:lnTo>
                <a:lnTo>
                  <a:pt x="68457" y="297301"/>
                </a:lnTo>
                <a:lnTo>
                  <a:pt x="71308" y="303878"/>
                </a:lnTo>
                <a:lnTo>
                  <a:pt x="75113" y="310168"/>
                </a:lnTo>
                <a:lnTo>
                  <a:pt x="79556" y="316267"/>
                </a:lnTo>
                <a:lnTo>
                  <a:pt x="84422" y="322237"/>
                </a:lnTo>
                <a:lnTo>
                  <a:pt x="88619" y="328122"/>
                </a:lnTo>
                <a:lnTo>
                  <a:pt x="92369" y="333950"/>
                </a:lnTo>
                <a:lnTo>
                  <a:pt x="95822" y="339742"/>
                </a:lnTo>
                <a:lnTo>
                  <a:pt x="99076" y="344554"/>
                </a:lnTo>
                <a:lnTo>
                  <a:pt x="102198" y="348715"/>
                </a:lnTo>
                <a:lnTo>
                  <a:pt x="105232" y="352442"/>
                </a:lnTo>
                <a:lnTo>
                  <a:pt x="109160" y="356831"/>
                </a:lnTo>
                <a:lnTo>
                  <a:pt x="118604" y="366789"/>
                </a:lnTo>
                <a:lnTo>
                  <a:pt x="130080" y="378554"/>
                </a:lnTo>
                <a:lnTo>
                  <a:pt x="133345" y="380907"/>
                </a:lnTo>
                <a:lnTo>
                  <a:pt x="136474" y="382475"/>
                </a:lnTo>
                <a:lnTo>
                  <a:pt x="139512" y="383521"/>
                </a:lnTo>
                <a:lnTo>
                  <a:pt x="143443" y="384218"/>
                </a:lnTo>
                <a:lnTo>
                  <a:pt x="147968" y="384683"/>
                </a:lnTo>
                <a:lnTo>
                  <a:pt x="162735" y="3856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78"/>
          <p:cNvSpPr/>
          <p:nvPr/>
        </p:nvSpPr>
        <p:spPr>
          <a:xfrm>
            <a:off x="6595621" y="4981181"/>
            <a:ext cx="539557" cy="289405"/>
          </a:xfrm>
          <a:custGeom>
            <a:avLst/>
            <a:gdLst/>
            <a:ahLst/>
            <a:cxnLst/>
            <a:rect l="0" t="0" r="0" b="0"/>
            <a:pathLst>
              <a:path w="539557" h="289405">
                <a:moveTo>
                  <a:pt x="153794" y="42304"/>
                </a:moveTo>
                <a:lnTo>
                  <a:pt x="149243" y="42304"/>
                </a:lnTo>
                <a:lnTo>
                  <a:pt x="147902" y="41351"/>
                </a:lnTo>
                <a:lnTo>
                  <a:pt x="147008" y="39764"/>
                </a:lnTo>
                <a:lnTo>
                  <a:pt x="146413" y="37753"/>
                </a:lnTo>
                <a:lnTo>
                  <a:pt x="145063" y="36412"/>
                </a:lnTo>
                <a:lnTo>
                  <a:pt x="143211" y="35518"/>
                </a:lnTo>
                <a:lnTo>
                  <a:pt x="141023" y="34922"/>
                </a:lnTo>
                <a:lnTo>
                  <a:pt x="136053" y="31721"/>
                </a:lnTo>
                <a:lnTo>
                  <a:pt x="127900" y="24563"/>
                </a:lnTo>
                <a:lnTo>
                  <a:pt x="125101" y="21904"/>
                </a:lnTo>
                <a:lnTo>
                  <a:pt x="122283" y="20131"/>
                </a:lnTo>
                <a:lnTo>
                  <a:pt x="116611" y="18162"/>
                </a:lnTo>
                <a:lnTo>
                  <a:pt x="102354" y="16794"/>
                </a:lnTo>
                <a:lnTo>
                  <a:pt x="99498" y="16724"/>
                </a:lnTo>
                <a:lnTo>
                  <a:pt x="96641" y="17631"/>
                </a:lnTo>
                <a:lnTo>
                  <a:pt x="77805" y="28530"/>
                </a:lnTo>
                <a:lnTo>
                  <a:pt x="61852" y="36741"/>
                </a:lnTo>
                <a:lnTo>
                  <a:pt x="57257" y="41453"/>
                </a:lnTo>
                <a:lnTo>
                  <a:pt x="53241" y="47451"/>
                </a:lnTo>
                <a:lnTo>
                  <a:pt x="49611" y="54308"/>
                </a:lnTo>
                <a:lnTo>
                  <a:pt x="45286" y="60784"/>
                </a:lnTo>
                <a:lnTo>
                  <a:pt x="40497" y="67006"/>
                </a:lnTo>
                <a:lnTo>
                  <a:pt x="35401" y="73060"/>
                </a:lnTo>
                <a:lnTo>
                  <a:pt x="31050" y="79953"/>
                </a:lnTo>
                <a:lnTo>
                  <a:pt x="27197" y="87406"/>
                </a:lnTo>
                <a:lnTo>
                  <a:pt x="23676" y="95232"/>
                </a:lnTo>
                <a:lnTo>
                  <a:pt x="20376" y="103306"/>
                </a:lnTo>
                <a:lnTo>
                  <a:pt x="17224" y="111547"/>
                </a:lnTo>
                <a:lnTo>
                  <a:pt x="14170" y="119899"/>
                </a:lnTo>
                <a:lnTo>
                  <a:pt x="11181" y="129276"/>
                </a:lnTo>
                <a:lnTo>
                  <a:pt x="8236" y="139338"/>
                </a:lnTo>
                <a:lnTo>
                  <a:pt x="5321" y="149855"/>
                </a:lnTo>
                <a:lnTo>
                  <a:pt x="3376" y="159725"/>
                </a:lnTo>
                <a:lnTo>
                  <a:pt x="2080" y="169162"/>
                </a:lnTo>
                <a:lnTo>
                  <a:pt x="1217" y="178311"/>
                </a:lnTo>
                <a:lnTo>
                  <a:pt x="641" y="187267"/>
                </a:lnTo>
                <a:lnTo>
                  <a:pt x="257" y="196096"/>
                </a:lnTo>
                <a:lnTo>
                  <a:pt x="0" y="204840"/>
                </a:lnTo>
                <a:lnTo>
                  <a:pt x="782" y="213526"/>
                </a:lnTo>
                <a:lnTo>
                  <a:pt x="2256" y="222175"/>
                </a:lnTo>
                <a:lnTo>
                  <a:pt x="4191" y="230798"/>
                </a:lnTo>
                <a:lnTo>
                  <a:pt x="6434" y="238451"/>
                </a:lnTo>
                <a:lnTo>
                  <a:pt x="8882" y="245459"/>
                </a:lnTo>
                <a:lnTo>
                  <a:pt x="11465" y="252035"/>
                </a:lnTo>
                <a:lnTo>
                  <a:pt x="14140" y="258325"/>
                </a:lnTo>
                <a:lnTo>
                  <a:pt x="19653" y="270393"/>
                </a:lnTo>
                <a:lnTo>
                  <a:pt x="22457" y="274373"/>
                </a:lnTo>
                <a:lnTo>
                  <a:pt x="25278" y="277027"/>
                </a:lnTo>
                <a:lnTo>
                  <a:pt x="33800" y="283301"/>
                </a:lnTo>
                <a:lnTo>
                  <a:pt x="36650" y="285836"/>
                </a:lnTo>
                <a:lnTo>
                  <a:pt x="39503" y="287526"/>
                </a:lnTo>
                <a:lnTo>
                  <a:pt x="45213" y="289404"/>
                </a:lnTo>
                <a:lnTo>
                  <a:pt x="48069" y="288952"/>
                </a:lnTo>
                <a:lnTo>
                  <a:pt x="53783" y="285910"/>
                </a:lnTo>
                <a:lnTo>
                  <a:pt x="62354" y="278843"/>
                </a:lnTo>
                <a:lnTo>
                  <a:pt x="70926" y="270716"/>
                </a:lnTo>
                <a:lnTo>
                  <a:pt x="76641" y="262565"/>
                </a:lnTo>
                <a:lnTo>
                  <a:pt x="79498" y="257725"/>
                </a:lnTo>
                <a:lnTo>
                  <a:pt x="82356" y="251640"/>
                </a:lnTo>
                <a:lnTo>
                  <a:pt x="85213" y="244726"/>
                </a:lnTo>
                <a:lnTo>
                  <a:pt x="88071" y="237259"/>
                </a:lnTo>
                <a:lnTo>
                  <a:pt x="89976" y="229424"/>
                </a:lnTo>
                <a:lnTo>
                  <a:pt x="91246" y="221343"/>
                </a:lnTo>
                <a:lnTo>
                  <a:pt x="92093" y="213098"/>
                </a:lnTo>
                <a:lnTo>
                  <a:pt x="93610" y="204744"/>
                </a:lnTo>
                <a:lnTo>
                  <a:pt x="95573" y="196318"/>
                </a:lnTo>
                <a:lnTo>
                  <a:pt x="97835" y="187842"/>
                </a:lnTo>
                <a:lnTo>
                  <a:pt x="101248" y="179335"/>
                </a:lnTo>
                <a:lnTo>
                  <a:pt x="105428" y="170805"/>
                </a:lnTo>
                <a:lnTo>
                  <a:pt x="110120" y="162261"/>
                </a:lnTo>
                <a:lnTo>
                  <a:pt x="113248" y="153708"/>
                </a:lnTo>
                <a:lnTo>
                  <a:pt x="115333" y="145148"/>
                </a:lnTo>
                <a:lnTo>
                  <a:pt x="116723" y="136584"/>
                </a:lnTo>
                <a:lnTo>
                  <a:pt x="117650" y="128970"/>
                </a:lnTo>
                <a:lnTo>
                  <a:pt x="118268" y="121988"/>
                </a:lnTo>
                <a:lnTo>
                  <a:pt x="118680" y="115430"/>
                </a:lnTo>
                <a:lnTo>
                  <a:pt x="119907" y="109152"/>
                </a:lnTo>
                <a:lnTo>
                  <a:pt x="121678" y="103061"/>
                </a:lnTo>
                <a:lnTo>
                  <a:pt x="123810" y="97096"/>
                </a:lnTo>
                <a:lnTo>
                  <a:pt x="125233" y="91215"/>
                </a:lnTo>
                <a:lnTo>
                  <a:pt x="126181" y="85388"/>
                </a:lnTo>
                <a:lnTo>
                  <a:pt x="126812" y="79600"/>
                </a:lnTo>
                <a:lnTo>
                  <a:pt x="127515" y="70627"/>
                </a:lnTo>
                <a:lnTo>
                  <a:pt x="127965" y="61657"/>
                </a:lnTo>
                <a:lnTo>
                  <a:pt x="127050" y="60921"/>
                </a:lnTo>
                <a:lnTo>
                  <a:pt x="120686" y="59642"/>
                </a:lnTo>
                <a:lnTo>
                  <a:pt x="120292" y="60530"/>
                </a:lnTo>
                <a:lnTo>
                  <a:pt x="119659" y="68799"/>
                </a:lnTo>
                <a:lnTo>
                  <a:pt x="119572" y="75034"/>
                </a:lnTo>
                <a:lnTo>
                  <a:pt x="119506" y="128693"/>
                </a:lnTo>
                <a:lnTo>
                  <a:pt x="120458" y="136091"/>
                </a:lnTo>
                <a:lnTo>
                  <a:pt x="122044" y="142929"/>
                </a:lnTo>
                <a:lnTo>
                  <a:pt x="124055" y="149392"/>
                </a:lnTo>
                <a:lnTo>
                  <a:pt x="125395" y="155606"/>
                </a:lnTo>
                <a:lnTo>
                  <a:pt x="126289" y="161653"/>
                </a:lnTo>
                <a:lnTo>
                  <a:pt x="126884" y="167590"/>
                </a:lnTo>
                <a:lnTo>
                  <a:pt x="128235" y="173453"/>
                </a:lnTo>
                <a:lnTo>
                  <a:pt x="130087" y="179267"/>
                </a:lnTo>
                <a:lnTo>
                  <a:pt x="132274" y="185047"/>
                </a:lnTo>
                <a:lnTo>
                  <a:pt x="137244" y="194010"/>
                </a:lnTo>
                <a:lnTo>
                  <a:pt x="139904" y="197734"/>
                </a:lnTo>
                <a:lnTo>
                  <a:pt x="147937" y="204411"/>
                </a:lnTo>
                <a:lnTo>
                  <a:pt x="156906" y="209601"/>
                </a:lnTo>
                <a:lnTo>
                  <a:pt x="164067" y="211908"/>
                </a:lnTo>
                <a:lnTo>
                  <a:pt x="167310" y="211571"/>
                </a:lnTo>
                <a:lnTo>
                  <a:pt x="170424" y="210393"/>
                </a:lnTo>
                <a:lnTo>
                  <a:pt x="173454" y="208656"/>
                </a:lnTo>
                <a:lnTo>
                  <a:pt x="181899" y="206725"/>
                </a:lnTo>
                <a:lnTo>
                  <a:pt x="186818" y="206211"/>
                </a:lnTo>
                <a:lnTo>
                  <a:pt x="191050" y="203962"/>
                </a:lnTo>
                <a:lnTo>
                  <a:pt x="198292" y="196385"/>
                </a:lnTo>
                <a:lnTo>
                  <a:pt x="204686" y="189206"/>
                </a:lnTo>
                <a:lnTo>
                  <a:pt x="211654" y="181889"/>
                </a:lnTo>
                <a:lnTo>
                  <a:pt x="221102" y="172286"/>
                </a:lnTo>
                <a:lnTo>
                  <a:pt x="225336" y="166107"/>
                </a:lnTo>
                <a:lnTo>
                  <a:pt x="229111" y="159129"/>
                </a:lnTo>
                <a:lnTo>
                  <a:pt x="232580" y="151620"/>
                </a:lnTo>
                <a:lnTo>
                  <a:pt x="235845" y="143756"/>
                </a:lnTo>
                <a:lnTo>
                  <a:pt x="238975" y="135656"/>
                </a:lnTo>
                <a:lnTo>
                  <a:pt x="242014" y="127399"/>
                </a:lnTo>
                <a:lnTo>
                  <a:pt x="245944" y="119036"/>
                </a:lnTo>
                <a:lnTo>
                  <a:pt x="250470" y="110604"/>
                </a:lnTo>
                <a:lnTo>
                  <a:pt x="255392" y="102124"/>
                </a:lnTo>
                <a:lnTo>
                  <a:pt x="259626" y="93614"/>
                </a:lnTo>
                <a:lnTo>
                  <a:pt x="263401" y="85083"/>
                </a:lnTo>
                <a:lnTo>
                  <a:pt x="266870" y="76538"/>
                </a:lnTo>
                <a:lnTo>
                  <a:pt x="270135" y="67984"/>
                </a:lnTo>
                <a:lnTo>
                  <a:pt x="276304" y="50860"/>
                </a:lnTo>
                <a:lnTo>
                  <a:pt x="279282" y="43246"/>
                </a:lnTo>
                <a:lnTo>
                  <a:pt x="282220" y="36264"/>
                </a:lnTo>
                <a:lnTo>
                  <a:pt x="285131" y="29705"/>
                </a:lnTo>
                <a:lnTo>
                  <a:pt x="288024" y="24380"/>
                </a:lnTo>
                <a:lnTo>
                  <a:pt x="293780" y="15922"/>
                </a:lnTo>
                <a:lnTo>
                  <a:pt x="299512" y="8989"/>
                </a:lnTo>
                <a:lnTo>
                  <a:pt x="302375" y="5806"/>
                </a:lnTo>
                <a:lnTo>
                  <a:pt x="305235" y="3684"/>
                </a:lnTo>
                <a:lnTo>
                  <a:pt x="310954" y="1327"/>
                </a:lnTo>
                <a:lnTo>
                  <a:pt x="319528" y="0"/>
                </a:lnTo>
                <a:lnTo>
                  <a:pt x="321433" y="766"/>
                </a:lnTo>
                <a:lnTo>
                  <a:pt x="322704" y="2229"/>
                </a:lnTo>
                <a:lnTo>
                  <a:pt x="325067" y="7348"/>
                </a:lnTo>
                <a:lnTo>
                  <a:pt x="329293" y="15973"/>
                </a:lnTo>
                <a:lnTo>
                  <a:pt x="330801" y="20940"/>
                </a:lnTo>
                <a:lnTo>
                  <a:pt x="331806" y="26156"/>
                </a:lnTo>
                <a:lnTo>
                  <a:pt x="332476" y="31539"/>
                </a:lnTo>
                <a:lnTo>
                  <a:pt x="332923" y="37984"/>
                </a:lnTo>
                <a:lnTo>
                  <a:pt x="333221" y="45140"/>
                </a:lnTo>
                <a:lnTo>
                  <a:pt x="333551" y="60709"/>
                </a:lnTo>
                <a:lnTo>
                  <a:pt x="333698" y="77154"/>
                </a:lnTo>
                <a:lnTo>
                  <a:pt x="334690" y="86492"/>
                </a:lnTo>
                <a:lnTo>
                  <a:pt x="336304" y="96528"/>
                </a:lnTo>
                <a:lnTo>
                  <a:pt x="338332" y="107028"/>
                </a:lnTo>
                <a:lnTo>
                  <a:pt x="338732" y="116886"/>
                </a:lnTo>
                <a:lnTo>
                  <a:pt x="338046" y="126315"/>
                </a:lnTo>
                <a:lnTo>
                  <a:pt x="336636" y="135459"/>
                </a:lnTo>
                <a:lnTo>
                  <a:pt x="335696" y="143460"/>
                </a:lnTo>
                <a:lnTo>
                  <a:pt x="335069" y="150698"/>
                </a:lnTo>
                <a:lnTo>
                  <a:pt x="334373" y="162869"/>
                </a:lnTo>
                <a:lnTo>
                  <a:pt x="334063" y="171453"/>
                </a:lnTo>
                <a:lnTo>
                  <a:pt x="333822" y="187475"/>
                </a:lnTo>
                <a:lnTo>
                  <a:pt x="333817" y="176055"/>
                </a:lnTo>
                <a:lnTo>
                  <a:pt x="336356" y="168107"/>
                </a:lnTo>
                <a:lnTo>
                  <a:pt x="338367" y="163320"/>
                </a:lnTo>
                <a:lnTo>
                  <a:pt x="339708" y="158223"/>
                </a:lnTo>
                <a:lnTo>
                  <a:pt x="340601" y="152921"/>
                </a:lnTo>
                <a:lnTo>
                  <a:pt x="341197" y="147481"/>
                </a:lnTo>
                <a:lnTo>
                  <a:pt x="342547" y="140997"/>
                </a:lnTo>
                <a:lnTo>
                  <a:pt x="344399" y="133816"/>
                </a:lnTo>
                <a:lnTo>
                  <a:pt x="346587" y="126172"/>
                </a:lnTo>
                <a:lnTo>
                  <a:pt x="351557" y="110059"/>
                </a:lnTo>
                <a:lnTo>
                  <a:pt x="362509" y="76430"/>
                </a:lnTo>
                <a:lnTo>
                  <a:pt x="366279" y="67912"/>
                </a:lnTo>
                <a:lnTo>
                  <a:pt x="370698" y="59376"/>
                </a:lnTo>
                <a:lnTo>
                  <a:pt x="375549" y="50828"/>
                </a:lnTo>
                <a:lnTo>
                  <a:pt x="380688" y="44176"/>
                </a:lnTo>
                <a:lnTo>
                  <a:pt x="386019" y="38790"/>
                </a:lnTo>
                <a:lnTo>
                  <a:pt x="397022" y="30264"/>
                </a:lnTo>
                <a:lnTo>
                  <a:pt x="408263" y="23301"/>
                </a:lnTo>
                <a:lnTo>
                  <a:pt x="417069" y="19571"/>
                </a:lnTo>
                <a:lnTo>
                  <a:pt x="425110" y="17913"/>
                </a:lnTo>
                <a:lnTo>
                  <a:pt x="435034" y="17176"/>
                </a:lnTo>
                <a:lnTo>
                  <a:pt x="439394" y="17932"/>
                </a:lnTo>
                <a:lnTo>
                  <a:pt x="446780" y="21312"/>
                </a:lnTo>
                <a:lnTo>
                  <a:pt x="450083" y="25452"/>
                </a:lnTo>
                <a:lnTo>
                  <a:pt x="453237" y="31069"/>
                </a:lnTo>
                <a:lnTo>
                  <a:pt x="459283" y="43978"/>
                </a:lnTo>
                <a:lnTo>
                  <a:pt x="465144" y="56065"/>
                </a:lnTo>
                <a:lnTo>
                  <a:pt x="468993" y="62908"/>
                </a:lnTo>
                <a:lnTo>
                  <a:pt x="473464" y="70328"/>
                </a:lnTo>
                <a:lnTo>
                  <a:pt x="478350" y="78131"/>
                </a:lnTo>
                <a:lnTo>
                  <a:pt x="481607" y="87144"/>
                </a:lnTo>
                <a:lnTo>
                  <a:pt x="483778" y="96962"/>
                </a:lnTo>
                <a:lnTo>
                  <a:pt x="485225" y="107318"/>
                </a:lnTo>
                <a:lnTo>
                  <a:pt x="487143" y="117079"/>
                </a:lnTo>
                <a:lnTo>
                  <a:pt x="489374" y="126444"/>
                </a:lnTo>
                <a:lnTo>
                  <a:pt x="491814" y="135545"/>
                </a:lnTo>
                <a:lnTo>
                  <a:pt x="493440" y="144469"/>
                </a:lnTo>
                <a:lnTo>
                  <a:pt x="494525" y="153277"/>
                </a:lnTo>
                <a:lnTo>
                  <a:pt x="495248" y="162006"/>
                </a:lnTo>
                <a:lnTo>
                  <a:pt x="496683" y="169730"/>
                </a:lnTo>
                <a:lnTo>
                  <a:pt x="498591" y="176785"/>
                </a:lnTo>
                <a:lnTo>
                  <a:pt x="500816" y="183392"/>
                </a:lnTo>
                <a:lnTo>
                  <a:pt x="502300" y="188750"/>
                </a:lnTo>
                <a:lnTo>
                  <a:pt x="503947" y="197244"/>
                </a:lnTo>
                <a:lnTo>
                  <a:pt x="505340" y="199889"/>
                </a:lnTo>
                <a:lnTo>
                  <a:pt x="507220" y="201654"/>
                </a:lnTo>
                <a:lnTo>
                  <a:pt x="509427" y="202829"/>
                </a:lnTo>
                <a:lnTo>
                  <a:pt x="514417" y="204136"/>
                </a:lnTo>
                <a:lnTo>
                  <a:pt x="529934" y="204974"/>
                </a:lnTo>
                <a:lnTo>
                  <a:pt x="533141" y="204091"/>
                </a:lnTo>
                <a:lnTo>
                  <a:pt x="535280" y="202549"/>
                </a:lnTo>
                <a:lnTo>
                  <a:pt x="539556" y="1966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79"/>
          <p:cNvSpPr/>
          <p:nvPr/>
        </p:nvSpPr>
        <p:spPr>
          <a:xfrm>
            <a:off x="7179495" y="4929187"/>
            <a:ext cx="169609" cy="462366"/>
          </a:xfrm>
          <a:custGeom>
            <a:avLst/>
            <a:gdLst/>
            <a:ahLst/>
            <a:cxnLst/>
            <a:rect l="0" t="0" r="0" b="0"/>
            <a:pathLst>
              <a:path w="169609" h="462366">
                <a:moveTo>
                  <a:pt x="101414" y="0"/>
                </a:moveTo>
                <a:lnTo>
                  <a:pt x="88645" y="0"/>
                </a:lnTo>
                <a:lnTo>
                  <a:pt x="86234" y="1905"/>
                </a:lnTo>
                <a:lnTo>
                  <a:pt x="77338" y="13688"/>
                </a:lnTo>
                <a:lnTo>
                  <a:pt x="72981" y="18650"/>
                </a:lnTo>
                <a:lnTo>
                  <a:pt x="68171" y="23864"/>
                </a:lnTo>
                <a:lnTo>
                  <a:pt x="64013" y="30197"/>
                </a:lnTo>
                <a:lnTo>
                  <a:pt x="60287" y="37276"/>
                </a:lnTo>
                <a:lnTo>
                  <a:pt x="56851" y="44853"/>
                </a:lnTo>
                <a:lnTo>
                  <a:pt x="52656" y="52763"/>
                </a:lnTo>
                <a:lnTo>
                  <a:pt x="47954" y="60892"/>
                </a:lnTo>
                <a:lnTo>
                  <a:pt x="42914" y="69170"/>
                </a:lnTo>
                <a:lnTo>
                  <a:pt x="38601" y="78498"/>
                </a:lnTo>
                <a:lnTo>
                  <a:pt x="34774" y="88528"/>
                </a:lnTo>
                <a:lnTo>
                  <a:pt x="31270" y="99023"/>
                </a:lnTo>
                <a:lnTo>
                  <a:pt x="27029" y="108878"/>
                </a:lnTo>
                <a:lnTo>
                  <a:pt x="22297" y="118305"/>
                </a:lnTo>
                <a:lnTo>
                  <a:pt x="17237" y="127448"/>
                </a:lnTo>
                <a:lnTo>
                  <a:pt x="13863" y="136400"/>
                </a:lnTo>
                <a:lnTo>
                  <a:pt x="11614" y="145226"/>
                </a:lnTo>
                <a:lnTo>
                  <a:pt x="10115" y="153968"/>
                </a:lnTo>
                <a:lnTo>
                  <a:pt x="8163" y="162652"/>
                </a:lnTo>
                <a:lnTo>
                  <a:pt x="5910" y="171300"/>
                </a:lnTo>
                <a:lnTo>
                  <a:pt x="3454" y="179923"/>
                </a:lnTo>
                <a:lnTo>
                  <a:pt x="1818" y="187576"/>
                </a:lnTo>
                <a:lnTo>
                  <a:pt x="0" y="201160"/>
                </a:lnTo>
                <a:lnTo>
                  <a:pt x="1731" y="213547"/>
                </a:lnTo>
                <a:lnTo>
                  <a:pt x="3527" y="219517"/>
                </a:lnTo>
                <a:lnTo>
                  <a:pt x="5676" y="223497"/>
                </a:lnTo>
                <a:lnTo>
                  <a:pt x="8061" y="226151"/>
                </a:lnTo>
                <a:lnTo>
                  <a:pt x="13252" y="230052"/>
                </a:lnTo>
                <a:lnTo>
                  <a:pt x="15969" y="232426"/>
                </a:lnTo>
                <a:lnTo>
                  <a:pt x="18733" y="234960"/>
                </a:lnTo>
                <a:lnTo>
                  <a:pt x="21529" y="235698"/>
                </a:lnTo>
                <a:lnTo>
                  <a:pt x="24345" y="235237"/>
                </a:lnTo>
                <a:lnTo>
                  <a:pt x="27175" y="233977"/>
                </a:lnTo>
                <a:lnTo>
                  <a:pt x="30014" y="233137"/>
                </a:lnTo>
                <a:lnTo>
                  <a:pt x="32859" y="232577"/>
                </a:lnTo>
                <a:lnTo>
                  <a:pt x="35708" y="232204"/>
                </a:lnTo>
                <a:lnTo>
                  <a:pt x="38560" y="231003"/>
                </a:lnTo>
                <a:lnTo>
                  <a:pt x="41414" y="229250"/>
                </a:lnTo>
                <a:lnTo>
                  <a:pt x="44270" y="227128"/>
                </a:lnTo>
                <a:lnTo>
                  <a:pt x="47125" y="223808"/>
                </a:lnTo>
                <a:lnTo>
                  <a:pt x="49982" y="219691"/>
                </a:lnTo>
                <a:lnTo>
                  <a:pt x="52838" y="215040"/>
                </a:lnTo>
                <a:lnTo>
                  <a:pt x="56648" y="210988"/>
                </a:lnTo>
                <a:lnTo>
                  <a:pt x="61093" y="207334"/>
                </a:lnTo>
                <a:lnTo>
                  <a:pt x="65961" y="203945"/>
                </a:lnTo>
                <a:lnTo>
                  <a:pt x="70159" y="198828"/>
                </a:lnTo>
                <a:lnTo>
                  <a:pt x="73910" y="192560"/>
                </a:lnTo>
                <a:lnTo>
                  <a:pt x="95595" y="148822"/>
                </a:lnTo>
                <a:lnTo>
                  <a:pt x="98487" y="142077"/>
                </a:lnTo>
                <a:lnTo>
                  <a:pt x="101368" y="134724"/>
                </a:lnTo>
                <a:lnTo>
                  <a:pt x="104241" y="126963"/>
                </a:lnTo>
                <a:lnTo>
                  <a:pt x="107109" y="119885"/>
                </a:lnTo>
                <a:lnTo>
                  <a:pt x="109974" y="113261"/>
                </a:lnTo>
                <a:lnTo>
                  <a:pt x="114743" y="100821"/>
                </a:lnTo>
                <a:lnTo>
                  <a:pt x="116864" y="88942"/>
                </a:lnTo>
                <a:lnTo>
                  <a:pt x="120346" y="79852"/>
                </a:lnTo>
                <a:lnTo>
                  <a:pt x="122608" y="76095"/>
                </a:lnTo>
                <a:lnTo>
                  <a:pt x="125121" y="66840"/>
                </a:lnTo>
                <a:lnTo>
                  <a:pt x="126536" y="53460"/>
                </a:lnTo>
                <a:lnTo>
                  <a:pt x="127129" y="42917"/>
                </a:lnTo>
                <a:lnTo>
                  <a:pt x="127131" y="47430"/>
                </a:lnTo>
                <a:lnTo>
                  <a:pt x="128084" y="49718"/>
                </a:lnTo>
                <a:lnTo>
                  <a:pt x="133023" y="57488"/>
                </a:lnTo>
                <a:lnTo>
                  <a:pt x="137714" y="71187"/>
                </a:lnTo>
                <a:lnTo>
                  <a:pt x="139903" y="76033"/>
                </a:lnTo>
                <a:lnTo>
                  <a:pt x="142333" y="89038"/>
                </a:lnTo>
                <a:lnTo>
                  <a:pt x="142981" y="96506"/>
                </a:lnTo>
                <a:lnTo>
                  <a:pt x="143413" y="104342"/>
                </a:lnTo>
                <a:lnTo>
                  <a:pt x="143893" y="120669"/>
                </a:lnTo>
                <a:lnTo>
                  <a:pt x="144974" y="129024"/>
                </a:lnTo>
                <a:lnTo>
                  <a:pt x="146646" y="137451"/>
                </a:lnTo>
                <a:lnTo>
                  <a:pt x="148714" y="145926"/>
                </a:lnTo>
                <a:lnTo>
                  <a:pt x="150093" y="154434"/>
                </a:lnTo>
                <a:lnTo>
                  <a:pt x="151011" y="162964"/>
                </a:lnTo>
                <a:lnTo>
                  <a:pt x="151624" y="171508"/>
                </a:lnTo>
                <a:lnTo>
                  <a:pt x="152985" y="181014"/>
                </a:lnTo>
                <a:lnTo>
                  <a:pt x="154845" y="191160"/>
                </a:lnTo>
                <a:lnTo>
                  <a:pt x="157037" y="201735"/>
                </a:lnTo>
                <a:lnTo>
                  <a:pt x="158498" y="212596"/>
                </a:lnTo>
                <a:lnTo>
                  <a:pt x="159474" y="223645"/>
                </a:lnTo>
                <a:lnTo>
                  <a:pt x="160123" y="234822"/>
                </a:lnTo>
                <a:lnTo>
                  <a:pt x="161508" y="245130"/>
                </a:lnTo>
                <a:lnTo>
                  <a:pt x="163385" y="254860"/>
                </a:lnTo>
                <a:lnTo>
                  <a:pt x="165588" y="264204"/>
                </a:lnTo>
                <a:lnTo>
                  <a:pt x="167057" y="275196"/>
                </a:lnTo>
                <a:lnTo>
                  <a:pt x="168036" y="287287"/>
                </a:lnTo>
                <a:lnTo>
                  <a:pt x="169124" y="311515"/>
                </a:lnTo>
                <a:lnTo>
                  <a:pt x="169608" y="331809"/>
                </a:lnTo>
                <a:lnTo>
                  <a:pt x="168785" y="342173"/>
                </a:lnTo>
                <a:lnTo>
                  <a:pt x="167282" y="352893"/>
                </a:lnTo>
                <a:lnTo>
                  <a:pt x="165330" y="363850"/>
                </a:lnTo>
                <a:lnTo>
                  <a:pt x="164027" y="374012"/>
                </a:lnTo>
                <a:lnTo>
                  <a:pt x="163159" y="383644"/>
                </a:lnTo>
                <a:lnTo>
                  <a:pt x="162580" y="392923"/>
                </a:lnTo>
                <a:lnTo>
                  <a:pt x="161242" y="401014"/>
                </a:lnTo>
                <a:lnTo>
                  <a:pt x="157215" y="415084"/>
                </a:lnTo>
                <a:lnTo>
                  <a:pt x="152250" y="427686"/>
                </a:lnTo>
                <a:lnTo>
                  <a:pt x="149592" y="433715"/>
                </a:lnTo>
                <a:lnTo>
                  <a:pt x="146868" y="438686"/>
                </a:lnTo>
                <a:lnTo>
                  <a:pt x="144099" y="442952"/>
                </a:lnTo>
                <a:lnTo>
                  <a:pt x="141301" y="446749"/>
                </a:lnTo>
                <a:lnTo>
                  <a:pt x="138483" y="450233"/>
                </a:lnTo>
                <a:lnTo>
                  <a:pt x="135653" y="453508"/>
                </a:lnTo>
                <a:lnTo>
                  <a:pt x="132812" y="456644"/>
                </a:lnTo>
                <a:lnTo>
                  <a:pt x="129966" y="458734"/>
                </a:lnTo>
                <a:lnTo>
                  <a:pt x="127117" y="460128"/>
                </a:lnTo>
                <a:lnTo>
                  <a:pt x="124264" y="461057"/>
                </a:lnTo>
                <a:lnTo>
                  <a:pt x="121410" y="461676"/>
                </a:lnTo>
                <a:lnTo>
                  <a:pt x="118555" y="462090"/>
                </a:lnTo>
                <a:lnTo>
                  <a:pt x="115699" y="462365"/>
                </a:lnTo>
                <a:lnTo>
                  <a:pt x="112842" y="461595"/>
                </a:lnTo>
                <a:lnTo>
                  <a:pt x="109986" y="460130"/>
                </a:lnTo>
                <a:lnTo>
                  <a:pt x="107130" y="458201"/>
                </a:lnTo>
                <a:lnTo>
                  <a:pt x="104272" y="455010"/>
                </a:lnTo>
                <a:lnTo>
                  <a:pt x="101414" y="450978"/>
                </a:lnTo>
                <a:lnTo>
                  <a:pt x="98557" y="446384"/>
                </a:lnTo>
                <a:lnTo>
                  <a:pt x="95699" y="442370"/>
                </a:lnTo>
                <a:lnTo>
                  <a:pt x="92842" y="438741"/>
                </a:lnTo>
                <a:lnTo>
                  <a:pt x="84270" y="428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80"/>
          <p:cNvSpPr/>
          <p:nvPr/>
        </p:nvSpPr>
        <p:spPr>
          <a:xfrm>
            <a:off x="7392352" y="4795661"/>
            <a:ext cx="240031" cy="363202"/>
          </a:xfrm>
          <a:custGeom>
            <a:avLst/>
            <a:gdLst/>
            <a:ahLst/>
            <a:cxnLst/>
            <a:rect l="0" t="0" r="0" b="0"/>
            <a:pathLst>
              <a:path w="240031" h="363202">
                <a:moveTo>
                  <a:pt x="0" y="4939"/>
                </a:moveTo>
                <a:lnTo>
                  <a:pt x="4551" y="4939"/>
                </a:lnTo>
                <a:lnTo>
                  <a:pt x="5891" y="3986"/>
                </a:lnTo>
                <a:lnTo>
                  <a:pt x="6785" y="2399"/>
                </a:lnTo>
                <a:lnTo>
                  <a:pt x="7381" y="388"/>
                </a:lnTo>
                <a:lnTo>
                  <a:pt x="7778" y="0"/>
                </a:lnTo>
                <a:lnTo>
                  <a:pt x="8043" y="694"/>
                </a:lnTo>
                <a:lnTo>
                  <a:pt x="8563" y="9416"/>
                </a:lnTo>
                <a:lnTo>
                  <a:pt x="11109" y="16771"/>
                </a:lnTo>
                <a:lnTo>
                  <a:pt x="13120" y="21399"/>
                </a:lnTo>
                <a:lnTo>
                  <a:pt x="13509" y="26390"/>
                </a:lnTo>
                <a:lnTo>
                  <a:pt x="10458" y="43468"/>
                </a:lnTo>
                <a:lnTo>
                  <a:pt x="9830" y="50628"/>
                </a:lnTo>
                <a:lnTo>
                  <a:pt x="9410" y="58258"/>
                </a:lnTo>
                <a:lnTo>
                  <a:pt x="8945" y="74356"/>
                </a:lnTo>
                <a:lnTo>
                  <a:pt x="8646" y="107974"/>
                </a:lnTo>
                <a:lnTo>
                  <a:pt x="7669" y="117444"/>
                </a:lnTo>
                <a:lnTo>
                  <a:pt x="6065" y="127567"/>
                </a:lnTo>
                <a:lnTo>
                  <a:pt x="4044" y="138126"/>
                </a:lnTo>
                <a:lnTo>
                  <a:pt x="2696" y="148975"/>
                </a:lnTo>
                <a:lnTo>
                  <a:pt x="1797" y="160018"/>
                </a:lnTo>
                <a:lnTo>
                  <a:pt x="1199" y="171190"/>
                </a:lnTo>
                <a:lnTo>
                  <a:pt x="533" y="193763"/>
                </a:lnTo>
                <a:lnTo>
                  <a:pt x="106" y="239299"/>
                </a:lnTo>
                <a:lnTo>
                  <a:pt x="1023" y="249761"/>
                </a:lnTo>
                <a:lnTo>
                  <a:pt x="2587" y="259594"/>
                </a:lnTo>
                <a:lnTo>
                  <a:pt x="4582" y="269006"/>
                </a:lnTo>
                <a:lnTo>
                  <a:pt x="6865" y="278139"/>
                </a:lnTo>
                <a:lnTo>
                  <a:pt x="9339" y="287084"/>
                </a:lnTo>
                <a:lnTo>
                  <a:pt x="14628" y="304644"/>
                </a:lnTo>
                <a:lnTo>
                  <a:pt x="20154" y="321974"/>
                </a:lnTo>
                <a:lnTo>
                  <a:pt x="22962" y="328691"/>
                </a:lnTo>
                <a:lnTo>
                  <a:pt x="28620" y="338694"/>
                </a:lnTo>
                <a:lnTo>
                  <a:pt x="34310" y="346314"/>
                </a:lnTo>
                <a:lnTo>
                  <a:pt x="37161" y="349680"/>
                </a:lnTo>
                <a:lnTo>
                  <a:pt x="40967" y="352876"/>
                </a:lnTo>
                <a:lnTo>
                  <a:pt x="45408" y="355960"/>
                </a:lnTo>
                <a:lnTo>
                  <a:pt x="50275" y="358968"/>
                </a:lnTo>
                <a:lnTo>
                  <a:pt x="54472" y="360973"/>
                </a:lnTo>
                <a:lnTo>
                  <a:pt x="61675" y="363201"/>
                </a:lnTo>
                <a:lnTo>
                  <a:pt x="65881" y="362843"/>
                </a:lnTo>
                <a:lnTo>
                  <a:pt x="70590" y="361651"/>
                </a:lnTo>
                <a:lnTo>
                  <a:pt x="75636" y="359905"/>
                </a:lnTo>
                <a:lnTo>
                  <a:pt x="79951" y="357788"/>
                </a:lnTo>
                <a:lnTo>
                  <a:pt x="87286" y="352896"/>
                </a:lnTo>
                <a:lnTo>
                  <a:pt x="93722" y="347546"/>
                </a:lnTo>
                <a:lnTo>
                  <a:pt x="100709" y="341041"/>
                </a:lnTo>
                <a:lnTo>
                  <a:pt x="110164" y="331800"/>
                </a:lnTo>
                <a:lnTo>
                  <a:pt x="114400" y="326668"/>
                </a:lnTo>
                <a:lnTo>
                  <a:pt x="121648" y="315887"/>
                </a:lnTo>
                <a:lnTo>
                  <a:pt x="124913" y="309393"/>
                </a:lnTo>
                <a:lnTo>
                  <a:pt x="128043" y="302206"/>
                </a:lnTo>
                <a:lnTo>
                  <a:pt x="131082" y="294556"/>
                </a:lnTo>
                <a:lnTo>
                  <a:pt x="135014" y="287552"/>
                </a:lnTo>
                <a:lnTo>
                  <a:pt x="139539" y="280978"/>
                </a:lnTo>
                <a:lnTo>
                  <a:pt x="144460" y="274690"/>
                </a:lnTo>
                <a:lnTo>
                  <a:pt x="148694" y="266688"/>
                </a:lnTo>
                <a:lnTo>
                  <a:pt x="152470" y="257543"/>
                </a:lnTo>
                <a:lnTo>
                  <a:pt x="165372" y="220042"/>
                </a:lnTo>
                <a:lnTo>
                  <a:pt x="168351" y="212158"/>
                </a:lnTo>
                <a:lnTo>
                  <a:pt x="171289" y="204998"/>
                </a:lnTo>
                <a:lnTo>
                  <a:pt x="174200" y="198319"/>
                </a:lnTo>
                <a:lnTo>
                  <a:pt x="176141" y="191009"/>
                </a:lnTo>
                <a:lnTo>
                  <a:pt x="177435" y="183278"/>
                </a:lnTo>
                <a:lnTo>
                  <a:pt x="178298" y="175266"/>
                </a:lnTo>
                <a:lnTo>
                  <a:pt x="178872" y="168973"/>
                </a:lnTo>
                <a:lnTo>
                  <a:pt x="179512" y="159440"/>
                </a:lnTo>
                <a:lnTo>
                  <a:pt x="179795" y="149489"/>
                </a:lnTo>
                <a:lnTo>
                  <a:pt x="179978" y="136679"/>
                </a:lnTo>
                <a:lnTo>
                  <a:pt x="179040" y="134676"/>
                </a:lnTo>
                <a:lnTo>
                  <a:pt x="175458" y="129910"/>
                </a:lnTo>
                <a:lnTo>
                  <a:pt x="173170" y="129210"/>
                </a:lnTo>
                <a:lnTo>
                  <a:pt x="170692" y="129696"/>
                </a:lnTo>
                <a:lnTo>
                  <a:pt x="168088" y="130973"/>
                </a:lnTo>
                <a:lnTo>
                  <a:pt x="162653" y="132391"/>
                </a:lnTo>
                <a:lnTo>
                  <a:pt x="159870" y="132769"/>
                </a:lnTo>
                <a:lnTo>
                  <a:pt x="157063" y="133974"/>
                </a:lnTo>
                <a:lnTo>
                  <a:pt x="151404" y="137852"/>
                </a:lnTo>
                <a:lnTo>
                  <a:pt x="145713" y="145292"/>
                </a:lnTo>
                <a:lnTo>
                  <a:pt x="142862" y="149942"/>
                </a:lnTo>
                <a:lnTo>
                  <a:pt x="139695" y="160189"/>
                </a:lnTo>
                <a:lnTo>
                  <a:pt x="138850" y="165589"/>
                </a:lnTo>
                <a:lnTo>
                  <a:pt x="137334" y="172047"/>
                </a:lnTo>
                <a:lnTo>
                  <a:pt x="135371" y="179209"/>
                </a:lnTo>
                <a:lnTo>
                  <a:pt x="133111" y="186842"/>
                </a:lnTo>
                <a:lnTo>
                  <a:pt x="130650" y="193834"/>
                </a:lnTo>
                <a:lnTo>
                  <a:pt x="128057" y="200402"/>
                </a:lnTo>
                <a:lnTo>
                  <a:pt x="125376" y="206685"/>
                </a:lnTo>
                <a:lnTo>
                  <a:pt x="122637" y="213731"/>
                </a:lnTo>
                <a:lnTo>
                  <a:pt x="117053" y="229180"/>
                </a:lnTo>
                <a:lnTo>
                  <a:pt x="115182" y="237300"/>
                </a:lnTo>
                <a:lnTo>
                  <a:pt x="113936" y="245571"/>
                </a:lnTo>
                <a:lnTo>
                  <a:pt x="113106" y="253943"/>
                </a:lnTo>
                <a:lnTo>
                  <a:pt x="112551" y="261429"/>
                </a:lnTo>
                <a:lnTo>
                  <a:pt x="112182" y="268325"/>
                </a:lnTo>
                <a:lnTo>
                  <a:pt x="111771" y="281067"/>
                </a:lnTo>
                <a:lnTo>
                  <a:pt x="111589" y="293079"/>
                </a:lnTo>
                <a:lnTo>
                  <a:pt x="112492" y="297998"/>
                </a:lnTo>
                <a:lnTo>
                  <a:pt x="116036" y="306002"/>
                </a:lnTo>
                <a:lnTo>
                  <a:pt x="123387" y="320414"/>
                </a:lnTo>
                <a:lnTo>
                  <a:pt x="128816" y="328665"/>
                </a:lnTo>
                <a:lnTo>
                  <a:pt x="131598" y="332199"/>
                </a:lnTo>
                <a:lnTo>
                  <a:pt x="135357" y="334554"/>
                </a:lnTo>
                <a:lnTo>
                  <a:pt x="139768" y="336125"/>
                </a:lnTo>
                <a:lnTo>
                  <a:pt x="144614" y="337172"/>
                </a:lnTo>
                <a:lnTo>
                  <a:pt x="148797" y="337870"/>
                </a:lnTo>
                <a:lnTo>
                  <a:pt x="155984" y="338646"/>
                </a:lnTo>
                <a:lnTo>
                  <a:pt x="160187" y="338853"/>
                </a:lnTo>
                <a:lnTo>
                  <a:pt x="169937" y="339082"/>
                </a:lnTo>
                <a:lnTo>
                  <a:pt x="175203" y="337239"/>
                </a:lnTo>
                <a:lnTo>
                  <a:pt x="180620" y="334104"/>
                </a:lnTo>
                <a:lnTo>
                  <a:pt x="186136" y="330110"/>
                </a:lnTo>
                <a:lnTo>
                  <a:pt x="192671" y="326495"/>
                </a:lnTo>
                <a:lnTo>
                  <a:pt x="199885" y="323132"/>
                </a:lnTo>
                <a:lnTo>
                  <a:pt x="207551" y="319937"/>
                </a:lnTo>
                <a:lnTo>
                  <a:pt x="213615" y="315902"/>
                </a:lnTo>
                <a:lnTo>
                  <a:pt x="218610" y="311308"/>
                </a:lnTo>
                <a:lnTo>
                  <a:pt x="222892" y="306340"/>
                </a:lnTo>
                <a:lnTo>
                  <a:pt x="230191" y="298280"/>
                </a:lnTo>
                <a:lnTo>
                  <a:pt x="240030" y="2878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81"/>
          <p:cNvSpPr/>
          <p:nvPr/>
        </p:nvSpPr>
        <p:spPr>
          <a:xfrm>
            <a:off x="7666672" y="4878146"/>
            <a:ext cx="162367" cy="291072"/>
          </a:xfrm>
          <a:custGeom>
            <a:avLst/>
            <a:gdLst/>
            <a:ahLst/>
            <a:cxnLst/>
            <a:rect l="0" t="0" r="0" b="0"/>
            <a:pathLst>
              <a:path w="162367" h="291072">
                <a:moveTo>
                  <a:pt x="77153" y="25324"/>
                </a:moveTo>
                <a:lnTo>
                  <a:pt x="81703" y="20773"/>
                </a:lnTo>
                <a:lnTo>
                  <a:pt x="83044" y="18480"/>
                </a:lnTo>
                <a:lnTo>
                  <a:pt x="85372" y="9723"/>
                </a:lnTo>
                <a:lnTo>
                  <a:pt x="90171" y="4085"/>
                </a:lnTo>
                <a:lnTo>
                  <a:pt x="93935" y="0"/>
                </a:lnTo>
                <a:lnTo>
                  <a:pt x="82334" y="11573"/>
                </a:lnTo>
                <a:lnTo>
                  <a:pt x="80607" y="14251"/>
                </a:lnTo>
                <a:lnTo>
                  <a:pt x="78688" y="19767"/>
                </a:lnTo>
                <a:lnTo>
                  <a:pt x="75295" y="27935"/>
                </a:lnTo>
                <a:lnTo>
                  <a:pt x="70613" y="37914"/>
                </a:lnTo>
                <a:lnTo>
                  <a:pt x="57041" y="65482"/>
                </a:lnTo>
                <a:lnTo>
                  <a:pt x="53927" y="74286"/>
                </a:lnTo>
                <a:lnTo>
                  <a:pt x="52542" y="81375"/>
                </a:lnTo>
                <a:lnTo>
                  <a:pt x="51928" y="87700"/>
                </a:lnTo>
                <a:lnTo>
                  <a:pt x="52716" y="90721"/>
                </a:lnTo>
                <a:lnTo>
                  <a:pt x="57423" y="99522"/>
                </a:lnTo>
                <a:lnTo>
                  <a:pt x="58859" y="105291"/>
                </a:lnTo>
                <a:lnTo>
                  <a:pt x="60195" y="107210"/>
                </a:lnTo>
                <a:lnTo>
                  <a:pt x="62037" y="108489"/>
                </a:lnTo>
                <a:lnTo>
                  <a:pt x="64218" y="109343"/>
                </a:lnTo>
                <a:lnTo>
                  <a:pt x="69182" y="112831"/>
                </a:lnTo>
                <a:lnTo>
                  <a:pt x="71839" y="115094"/>
                </a:lnTo>
                <a:lnTo>
                  <a:pt x="75515" y="116603"/>
                </a:lnTo>
                <a:lnTo>
                  <a:pt x="79871" y="117609"/>
                </a:lnTo>
                <a:lnTo>
                  <a:pt x="84680" y="118280"/>
                </a:lnTo>
                <a:lnTo>
                  <a:pt x="89790" y="119679"/>
                </a:lnTo>
                <a:lnTo>
                  <a:pt x="95103" y="121565"/>
                </a:lnTo>
                <a:lnTo>
                  <a:pt x="100550" y="123775"/>
                </a:lnTo>
                <a:lnTo>
                  <a:pt x="105133" y="125248"/>
                </a:lnTo>
                <a:lnTo>
                  <a:pt x="109141" y="126230"/>
                </a:lnTo>
                <a:lnTo>
                  <a:pt x="112766" y="126884"/>
                </a:lnTo>
                <a:lnTo>
                  <a:pt x="117087" y="128273"/>
                </a:lnTo>
                <a:lnTo>
                  <a:pt x="121874" y="130152"/>
                </a:lnTo>
                <a:lnTo>
                  <a:pt x="126969" y="132356"/>
                </a:lnTo>
                <a:lnTo>
                  <a:pt x="131319" y="134779"/>
                </a:lnTo>
                <a:lnTo>
                  <a:pt x="135171" y="137346"/>
                </a:lnTo>
                <a:lnTo>
                  <a:pt x="138691" y="140010"/>
                </a:lnTo>
                <a:lnTo>
                  <a:pt x="141991" y="142739"/>
                </a:lnTo>
                <a:lnTo>
                  <a:pt x="145144" y="145511"/>
                </a:lnTo>
                <a:lnTo>
                  <a:pt x="151185" y="151130"/>
                </a:lnTo>
                <a:lnTo>
                  <a:pt x="157046" y="156803"/>
                </a:lnTo>
                <a:lnTo>
                  <a:pt x="158990" y="160601"/>
                </a:lnTo>
                <a:lnTo>
                  <a:pt x="160286" y="165039"/>
                </a:lnTo>
                <a:lnTo>
                  <a:pt x="161726" y="174097"/>
                </a:lnTo>
                <a:lnTo>
                  <a:pt x="162366" y="181298"/>
                </a:lnTo>
                <a:lnTo>
                  <a:pt x="160110" y="190213"/>
                </a:lnTo>
                <a:lnTo>
                  <a:pt x="158175" y="195257"/>
                </a:lnTo>
                <a:lnTo>
                  <a:pt x="155933" y="200525"/>
                </a:lnTo>
                <a:lnTo>
                  <a:pt x="150901" y="211458"/>
                </a:lnTo>
                <a:lnTo>
                  <a:pt x="147274" y="217041"/>
                </a:lnTo>
                <a:lnTo>
                  <a:pt x="142950" y="222668"/>
                </a:lnTo>
                <a:lnTo>
                  <a:pt x="138162" y="228324"/>
                </a:lnTo>
                <a:lnTo>
                  <a:pt x="133066" y="234000"/>
                </a:lnTo>
                <a:lnTo>
                  <a:pt x="122323" y="245387"/>
                </a:lnTo>
                <a:lnTo>
                  <a:pt x="110116" y="257956"/>
                </a:lnTo>
                <a:lnTo>
                  <a:pt x="105796" y="261374"/>
                </a:lnTo>
                <a:lnTo>
                  <a:pt x="101011" y="264606"/>
                </a:lnTo>
                <a:lnTo>
                  <a:pt x="95916" y="267713"/>
                </a:lnTo>
                <a:lnTo>
                  <a:pt x="90614" y="270736"/>
                </a:lnTo>
                <a:lnTo>
                  <a:pt x="79643" y="276636"/>
                </a:lnTo>
                <a:lnTo>
                  <a:pt x="73098" y="278590"/>
                </a:lnTo>
                <a:lnTo>
                  <a:pt x="65877" y="279893"/>
                </a:lnTo>
                <a:lnTo>
                  <a:pt x="58206" y="280761"/>
                </a:lnTo>
                <a:lnTo>
                  <a:pt x="51186" y="282293"/>
                </a:lnTo>
                <a:lnTo>
                  <a:pt x="44602" y="284267"/>
                </a:lnTo>
                <a:lnTo>
                  <a:pt x="38308" y="286535"/>
                </a:lnTo>
                <a:lnTo>
                  <a:pt x="32206" y="288047"/>
                </a:lnTo>
                <a:lnTo>
                  <a:pt x="26233" y="289055"/>
                </a:lnTo>
                <a:lnTo>
                  <a:pt x="20346" y="289727"/>
                </a:lnTo>
                <a:lnTo>
                  <a:pt x="15469" y="290175"/>
                </a:lnTo>
                <a:lnTo>
                  <a:pt x="11266" y="290474"/>
                </a:lnTo>
                <a:lnTo>
                  <a:pt x="0" y="2910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82"/>
          <p:cNvSpPr/>
          <p:nvPr/>
        </p:nvSpPr>
        <p:spPr>
          <a:xfrm>
            <a:off x="4701089" y="5563552"/>
            <a:ext cx="145232" cy="299946"/>
          </a:xfrm>
          <a:custGeom>
            <a:avLst/>
            <a:gdLst/>
            <a:ahLst/>
            <a:cxnLst/>
            <a:rect l="0" t="0" r="0" b="0"/>
            <a:pathLst>
              <a:path w="145232" h="299946">
                <a:moveTo>
                  <a:pt x="145231" y="0"/>
                </a:moveTo>
                <a:lnTo>
                  <a:pt x="103519" y="0"/>
                </a:lnTo>
                <a:lnTo>
                  <a:pt x="98373" y="953"/>
                </a:lnTo>
                <a:lnTo>
                  <a:pt x="93037" y="2540"/>
                </a:lnTo>
                <a:lnTo>
                  <a:pt x="87575" y="4551"/>
                </a:lnTo>
                <a:lnTo>
                  <a:pt x="82981" y="5892"/>
                </a:lnTo>
                <a:lnTo>
                  <a:pt x="78966" y="6785"/>
                </a:lnTo>
                <a:lnTo>
                  <a:pt x="75337" y="7381"/>
                </a:lnTo>
                <a:lnTo>
                  <a:pt x="71012" y="9683"/>
                </a:lnTo>
                <a:lnTo>
                  <a:pt x="66224" y="13123"/>
                </a:lnTo>
                <a:lnTo>
                  <a:pt x="61127" y="17322"/>
                </a:lnTo>
                <a:lnTo>
                  <a:pt x="56776" y="22025"/>
                </a:lnTo>
                <a:lnTo>
                  <a:pt x="52924" y="27066"/>
                </a:lnTo>
                <a:lnTo>
                  <a:pt x="49403" y="32332"/>
                </a:lnTo>
                <a:lnTo>
                  <a:pt x="46103" y="37747"/>
                </a:lnTo>
                <a:lnTo>
                  <a:pt x="42950" y="43262"/>
                </a:lnTo>
                <a:lnTo>
                  <a:pt x="36907" y="54470"/>
                </a:lnTo>
                <a:lnTo>
                  <a:pt x="31047" y="65802"/>
                </a:lnTo>
                <a:lnTo>
                  <a:pt x="28151" y="72443"/>
                </a:lnTo>
                <a:lnTo>
                  <a:pt x="25267" y="79728"/>
                </a:lnTo>
                <a:lnTo>
                  <a:pt x="19523" y="95442"/>
                </a:lnTo>
                <a:lnTo>
                  <a:pt x="5216" y="137311"/>
                </a:lnTo>
                <a:lnTo>
                  <a:pt x="3310" y="146786"/>
                </a:lnTo>
                <a:lnTo>
                  <a:pt x="2039" y="156912"/>
                </a:lnTo>
                <a:lnTo>
                  <a:pt x="1192" y="167473"/>
                </a:lnTo>
                <a:lnTo>
                  <a:pt x="628" y="177371"/>
                </a:lnTo>
                <a:lnTo>
                  <a:pt x="0" y="195989"/>
                </a:lnTo>
                <a:lnTo>
                  <a:pt x="785" y="204954"/>
                </a:lnTo>
                <a:lnTo>
                  <a:pt x="2261" y="213789"/>
                </a:lnTo>
                <a:lnTo>
                  <a:pt x="4198" y="222536"/>
                </a:lnTo>
                <a:lnTo>
                  <a:pt x="5488" y="231225"/>
                </a:lnTo>
                <a:lnTo>
                  <a:pt x="6349" y="239875"/>
                </a:lnTo>
                <a:lnTo>
                  <a:pt x="6923" y="248499"/>
                </a:lnTo>
                <a:lnTo>
                  <a:pt x="8258" y="256154"/>
                </a:lnTo>
                <a:lnTo>
                  <a:pt x="10100" y="263162"/>
                </a:lnTo>
                <a:lnTo>
                  <a:pt x="12281" y="269739"/>
                </a:lnTo>
                <a:lnTo>
                  <a:pt x="14688" y="276028"/>
                </a:lnTo>
                <a:lnTo>
                  <a:pt x="17245" y="282127"/>
                </a:lnTo>
                <a:lnTo>
                  <a:pt x="19902" y="288097"/>
                </a:lnTo>
                <a:lnTo>
                  <a:pt x="22626" y="292077"/>
                </a:lnTo>
                <a:lnTo>
                  <a:pt x="25394" y="294731"/>
                </a:lnTo>
                <a:lnTo>
                  <a:pt x="28192" y="296499"/>
                </a:lnTo>
                <a:lnTo>
                  <a:pt x="31010" y="297679"/>
                </a:lnTo>
                <a:lnTo>
                  <a:pt x="33841" y="298465"/>
                </a:lnTo>
                <a:lnTo>
                  <a:pt x="36681" y="298990"/>
                </a:lnTo>
                <a:lnTo>
                  <a:pt x="40479" y="299338"/>
                </a:lnTo>
                <a:lnTo>
                  <a:pt x="44917" y="299572"/>
                </a:lnTo>
                <a:lnTo>
                  <a:pt x="57723" y="299899"/>
                </a:lnTo>
                <a:lnTo>
                  <a:pt x="61174" y="299945"/>
                </a:lnTo>
                <a:lnTo>
                  <a:pt x="64428" y="299024"/>
                </a:lnTo>
                <a:lnTo>
                  <a:pt x="67550" y="297456"/>
                </a:lnTo>
                <a:lnTo>
                  <a:pt x="70583" y="295459"/>
                </a:lnTo>
                <a:lnTo>
                  <a:pt x="73558" y="293176"/>
                </a:lnTo>
                <a:lnTo>
                  <a:pt x="76494" y="290701"/>
                </a:lnTo>
                <a:lnTo>
                  <a:pt x="79404" y="288098"/>
                </a:lnTo>
                <a:lnTo>
                  <a:pt x="82296" y="284458"/>
                </a:lnTo>
                <a:lnTo>
                  <a:pt x="85176" y="280126"/>
                </a:lnTo>
                <a:lnTo>
                  <a:pt x="88050" y="275334"/>
                </a:lnTo>
                <a:lnTo>
                  <a:pt x="90917" y="270233"/>
                </a:lnTo>
                <a:lnTo>
                  <a:pt x="96644" y="259486"/>
                </a:lnTo>
                <a:lnTo>
                  <a:pt x="113797" y="225695"/>
                </a:lnTo>
                <a:lnTo>
                  <a:pt x="116973" y="216831"/>
                </a:lnTo>
                <a:lnTo>
                  <a:pt x="119513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83"/>
          <p:cNvSpPr/>
          <p:nvPr/>
        </p:nvSpPr>
        <p:spPr>
          <a:xfrm>
            <a:off x="4846320" y="5614987"/>
            <a:ext cx="120015" cy="201666"/>
          </a:xfrm>
          <a:custGeom>
            <a:avLst/>
            <a:gdLst/>
            <a:ahLst/>
            <a:cxnLst/>
            <a:rect l="0" t="0" r="0" b="0"/>
            <a:pathLst>
              <a:path w="120015" h="201666">
                <a:moveTo>
                  <a:pt x="0" y="0"/>
                </a:moveTo>
                <a:lnTo>
                  <a:pt x="0" y="24702"/>
                </a:lnTo>
                <a:lnTo>
                  <a:pt x="952" y="30756"/>
                </a:lnTo>
                <a:lnTo>
                  <a:pt x="2540" y="37649"/>
                </a:lnTo>
                <a:lnTo>
                  <a:pt x="4550" y="45102"/>
                </a:lnTo>
                <a:lnTo>
                  <a:pt x="5891" y="52928"/>
                </a:lnTo>
                <a:lnTo>
                  <a:pt x="6785" y="61003"/>
                </a:lnTo>
                <a:lnTo>
                  <a:pt x="7381" y="69243"/>
                </a:lnTo>
                <a:lnTo>
                  <a:pt x="7778" y="76643"/>
                </a:lnTo>
                <a:lnTo>
                  <a:pt x="8219" y="89943"/>
                </a:lnTo>
                <a:lnTo>
                  <a:pt x="9289" y="97110"/>
                </a:lnTo>
                <a:lnTo>
                  <a:pt x="10955" y="104745"/>
                </a:lnTo>
                <a:lnTo>
                  <a:pt x="13018" y="112693"/>
                </a:lnTo>
                <a:lnTo>
                  <a:pt x="14394" y="120848"/>
                </a:lnTo>
                <a:lnTo>
                  <a:pt x="15311" y="129143"/>
                </a:lnTo>
                <a:lnTo>
                  <a:pt x="15922" y="137530"/>
                </a:lnTo>
                <a:lnTo>
                  <a:pt x="17282" y="145027"/>
                </a:lnTo>
                <a:lnTo>
                  <a:pt x="19141" y="151929"/>
                </a:lnTo>
                <a:lnTo>
                  <a:pt x="21333" y="158436"/>
                </a:lnTo>
                <a:lnTo>
                  <a:pt x="23747" y="164679"/>
                </a:lnTo>
                <a:lnTo>
                  <a:pt x="26309" y="170747"/>
                </a:lnTo>
                <a:lnTo>
                  <a:pt x="28969" y="176696"/>
                </a:lnTo>
                <a:lnTo>
                  <a:pt x="31695" y="181615"/>
                </a:lnTo>
                <a:lnTo>
                  <a:pt x="34465" y="185847"/>
                </a:lnTo>
                <a:lnTo>
                  <a:pt x="37264" y="189620"/>
                </a:lnTo>
                <a:lnTo>
                  <a:pt x="40083" y="192136"/>
                </a:lnTo>
                <a:lnTo>
                  <a:pt x="42914" y="193813"/>
                </a:lnTo>
                <a:lnTo>
                  <a:pt x="45755" y="194932"/>
                </a:lnTo>
                <a:lnTo>
                  <a:pt x="48600" y="196629"/>
                </a:lnTo>
                <a:lnTo>
                  <a:pt x="51450" y="198714"/>
                </a:lnTo>
                <a:lnTo>
                  <a:pt x="54302" y="201056"/>
                </a:lnTo>
                <a:lnTo>
                  <a:pt x="57157" y="201665"/>
                </a:lnTo>
                <a:lnTo>
                  <a:pt x="60012" y="201118"/>
                </a:lnTo>
                <a:lnTo>
                  <a:pt x="62867" y="199801"/>
                </a:lnTo>
                <a:lnTo>
                  <a:pt x="65724" y="198924"/>
                </a:lnTo>
                <a:lnTo>
                  <a:pt x="68581" y="198339"/>
                </a:lnTo>
                <a:lnTo>
                  <a:pt x="71438" y="197948"/>
                </a:lnTo>
                <a:lnTo>
                  <a:pt x="75247" y="195783"/>
                </a:lnTo>
                <a:lnTo>
                  <a:pt x="79692" y="192434"/>
                </a:lnTo>
                <a:lnTo>
                  <a:pt x="84560" y="188297"/>
                </a:lnTo>
                <a:lnTo>
                  <a:pt x="88759" y="183634"/>
                </a:lnTo>
                <a:lnTo>
                  <a:pt x="92510" y="178620"/>
                </a:lnTo>
                <a:lnTo>
                  <a:pt x="95963" y="173373"/>
                </a:lnTo>
                <a:lnTo>
                  <a:pt x="99218" y="167970"/>
                </a:lnTo>
                <a:lnTo>
                  <a:pt x="102340" y="162462"/>
                </a:lnTo>
                <a:lnTo>
                  <a:pt x="105374" y="156886"/>
                </a:lnTo>
                <a:lnTo>
                  <a:pt x="107397" y="151263"/>
                </a:lnTo>
                <a:lnTo>
                  <a:pt x="108745" y="145610"/>
                </a:lnTo>
                <a:lnTo>
                  <a:pt x="109644" y="139935"/>
                </a:lnTo>
                <a:lnTo>
                  <a:pt x="111196" y="135201"/>
                </a:lnTo>
                <a:lnTo>
                  <a:pt x="113183" y="131091"/>
                </a:lnTo>
                <a:lnTo>
                  <a:pt x="120014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84"/>
          <p:cNvSpPr/>
          <p:nvPr/>
        </p:nvSpPr>
        <p:spPr>
          <a:xfrm>
            <a:off x="5009197" y="5486911"/>
            <a:ext cx="402908" cy="368051"/>
          </a:xfrm>
          <a:custGeom>
            <a:avLst/>
            <a:gdLst/>
            <a:ahLst/>
            <a:cxnLst/>
            <a:rect l="0" t="0" r="0" b="0"/>
            <a:pathLst>
              <a:path w="402908" h="368051">
                <a:moveTo>
                  <a:pt x="0" y="85214"/>
                </a:moveTo>
                <a:lnTo>
                  <a:pt x="8219" y="85214"/>
                </a:lnTo>
                <a:lnTo>
                  <a:pt x="13019" y="89765"/>
                </a:lnTo>
                <a:lnTo>
                  <a:pt x="17851" y="97079"/>
                </a:lnTo>
                <a:lnTo>
                  <a:pt x="20473" y="101696"/>
                </a:lnTo>
                <a:lnTo>
                  <a:pt x="23386" y="111907"/>
                </a:lnTo>
                <a:lnTo>
                  <a:pt x="25634" y="122795"/>
                </a:lnTo>
                <a:lnTo>
                  <a:pt x="29808" y="133984"/>
                </a:lnTo>
                <a:lnTo>
                  <a:pt x="34838" y="147846"/>
                </a:lnTo>
                <a:lnTo>
                  <a:pt x="37513" y="155544"/>
                </a:lnTo>
                <a:lnTo>
                  <a:pt x="39296" y="163534"/>
                </a:lnTo>
                <a:lnTo>
                  <a:pt x="40485" y="171717"/>
                </a:lnTo>
                <a:lnTo>
                  <a:pt x="41278" y="180030"/>
                </a:lnTo>
                <a:lnTo>
                  <a:pt x="42758" y="188429"/>
                </a:lnTo>
                <a:lnTo>
                  <a:pt x="44698" y="196887"/>
                </a:lnTo>
                <a:lnTo>
                  <a:pt x="57392" y="245441"/>
                </a:lnTo>
                <a:lnTo>
                  <a:pt x="62973" y="264058"/>
                </a:lnTo>
                <a:lnTo>
                  <a:pt x="64842" y="273023"/>
                </a:lnTo>
                <a:lnTo>
                  <a:pt x="66088" y="281857"/>
                </a:lnTo>
                <a:lnTo>
                  <a:pt x="66919" y="290604"/>
                </a:lnTo>
                <a:lnTo>
                  <a:pt x="68425" y="299293"/>
                </a:lnTo>
                <a:lnTo>
                  <a:pt x="70382" y="307944"/>
                </a:lnTo>
                <a:lnTo>
                  <a:pt x="72639" y="316568"/>
                </a:lnTo>
                <a:lnTo>
                  <a:pt x="74143" y="323270"/>
                </a:lnTo>
                <a:lnTo>
                  <a:pt x="75815" y="333256"/>
                </a:lnTo>
                <a:lnTo>
                  <a:pt x="79099" y="343410"/>
                </a:lnTo>
                <a:lnTo>
                  <a:pt x="82780" y="353320"/>
                </a:lnTo>
                <a:lnTo>
                  <a:pt x="84852" y="363302"/>
                </a:lnTo>
                <a:lnTo>
                  <a:pt x="85715" y="368050"/>
                </a:lnTo>
                <a:lnTo>
                  <a:pt x="85725" y="290395"/>
                </a:lnTo>
                <a:lnTo>
                  <a:pt x="86678" y="282008"/>
                </a:lnTo>
                <a:lnTo>
                  <a:pt x="88265" y="273560"/>
                </a:lnTo>
                <a:lnTo>
                  <a:pt x="90276" y="265071"/>
                </a:lnTo>
                <a:lnTo>
                  <a:pt x="92569" y="256553"/>
                </a:lnTo>
                <a:lnTo>
                  <a:pt x="97657" y="239470"/>
                </a:lnTo>
                <a:lnTo>
                  <a:pt x="105876" y="213786"/>
                </a:lnTo>
                <a:lnTo>
                  <a:pt x="108684" y="206172"/>
                </a:lnTo>
                <a:lnTo>
                  <a:pt x="111509" y="199189"/>
                </a:lnTo>
                <a:lnTo>
                  <a:pt x="114344" y="192630"/>
                </a:lnTo>
                <a:lnTo>
                  <a:pt x="120035" y="180262"/>
                </a:lnTo>
                <a:lnTo>
                  <a:pt x="131449" y="156799"/>
                </a:lnTo>
                <a:lnTo>
                  <a:pt x="135257" y="151987"/>
                </a:lnTo>
                <a:lnTo>
                  <a:pt x="144569" y="144101"/>
                </a:lnTo>
                <a:lnTo>
                  <a:pt x="155971" y="134305"/>
                </a:lnTo>
                <a:lnTo>
                  <a:pt x="160178" y="132230"/>
                </a:lnTo>
                <a:lnTo>
                  <a:pt x="175201" y="128354"/>
                </a:lnTo>
                <a:lnTo>
                  <a:pt x="186135" y="124072"/>
                </a:lnTo>
                <a:lnTo>
                  <a:pt x="197344" y="121534"/>
                </a:lnTo>
                <a:lnTo>
                  <a:pt x="209629" y="119453"/>
                </a:lnTo>
                <a:lnTo>
                  <a:pt x="216905" y="117565"/>
                </a:lnTo>
                <a:lnTo>
                  <a:pt x="224613" y="115354"/>
                </a:lnTo>
                <a:lnTo>
                  <a:pt x="235718" y="112897"/>
                </a:lnTo>
                <a:lnTo>
                  <a:pt x="245734" y="111805"/>
                </a:lnTo>
                <a:lnTo>
                  <a:pt x="252405" y="111513"/>
                </a:lnTo>
                <a:lnTo>
                  <a:pt x="272907" y="111104"/>
                </a:lnTo>
                <a:lnTo>
                  <a:pt x="314243" y="110941"/>
                </a:lnTo>
                <a:lnTo>
                  <a:pt x="319032" y="109986"/>
                </a:lnTo>
                <a:lnTo>
                  <a:pt x="326895" y="106384"/>
                </a:lnTo>
                <a:lnTo>
                  <a:pt x="336676" y="99001"/>
                </a:lnTo>
                <a:lnTo>
                  <a:pt x="339703" y="97262"/>
                </a:lnTo>
                <a:lnTo>
                  <a:pt x="348515" y="93863"/>
                </a:lnTo>
                <a:lnTo>
                  <a:pt x="354285" y="89693"/>
                </a:lnTo>
                <a:lnTo>
                  <a:pt x="356205" y="87247"/>
                </a:lnTo>
                <a:lnTo>
                  <a:pt x="357485" y="84665"/>
                </a:lnTo>
                <a:lnTo>
                  <a:pt x="358907" y="79255"/>
                </a:lnTo>
                <a:lnTo>
                  <a:pt x="359708" y="69902"/>
                </a:lnTo>
                <a:lnTo>
                  <a:pt x="359895" y="60628"/>
                </a:lnTo>
                <a:lnTo>
                  <a:pt x="358993" y="56441"/>
                </a:lnTo>
                <a:lnTo>
                  <a:pt x="354124" y="45044"/>
                </a:lnTo>
                <a:lnTo>
                  <a:pt x="352651" y="35293"/>
                </a:lnTo>
                <a:lnTo>
                  <a:pt x="351306" y="30978"/>
                </a:lnTo>
                <a:lnTo>
                  <a:pt x="347271" y="23644"/>
                </a:lnTo>
                <a:lnTo>
                  <a:pt x="339645" y="14160"/>
                </a:lnTo>
                <a:lnTo>
                  <a:pt x="331352" y="5317"/>
                </a:lnTo>
                <a:lnTo>
                  <a:pt x="328534" y="3375"/>
                </a:lnTo>
                <a:lnTo>
                  <a:pt x="322863" y="1216"/>
                </a:lnTo>
                <a:lnTo>
                  <a:pt x="314315" y="0"/>
                </a:lnTo>
                <a:lnTo>
                  <a:pt x="311461" y="782"/>
                </a:lnTo>
                <a:lnTo>
                  <a:pt x="305749" y="4191"/>
                </a:lnTo>
                <a:lnTo>
                  <a:pt x="300037" y="11421"/>
                </a:lnTo>
                <a:lnTo>
                  <a:pt x="297179" y="16016"/>
                </a:lnTo>
                <a:lnTo>
                  <a:pt x="294005" y="26202"/>
                </a:lnTo>
                <a:lnTo>
                  <a:pt x="291641" y="37078"/>
                </a:lnTo>
                <a:lnTo>
                  <a:pt x="287416" y="48263"/>
                </a:lnTo>
                <a:lnTo>
                  <a:pt x="284956" y="55817"/>
                </a:lnTo>
                <a:lnTo>
                  <a:pt x="282363" y="64664"/>
                </a:lnTo>
                <a:lnTo>
                  <a:pt x="279682" y="74372"/>
                </a:lnTo>
                <a:lnTo>
                  <a:pt x="277895" y="83700"/>
                </a:lnTo>
                <a:lnTo>
                  <a:pt x="276703" y="92777"/>
                </a:lnTo>
                <a:lnTo>
                  <a:pt x="275909" y="101686"/>
                </a:lnTo>
                <a:lnTo>
                  <a:pt x="275379" y="111436"/>
                </a:lnTo>
                <a:lnTo>
                  <a:pt x="274791" y="132428"/>
                </a:lnTo>
                <a:lnTo>
                  <a:pt x="274361" y="192264"/>
                </a:lnTo>
                <a:lnTo>
                  <a:pt x="275300" y="202301"/>
                </a:lnTo>
                <a:lnTo>
                  <a:pt x="276879" y="211849"/>
                </a:lnTo>
                <a:lnTo>
                  <a:pt x="278883" y="221072"/>
                </a:lnTo>
                <a:lnTo>
                  <a:pt x="281172" y="230079"/>
                </a:lnTo>
                <a:lnTo>
                  <a:pt x="283651" y="238941"/>
                </a:lnTo>
                <a:lnTo>
                  <a:pt x="286255" y="247706"/>
                </a:lnTo>
                <a:lnTo>
                  <a:pt x="289897" y="255454"/>
                </a:lnTo>
                <a:lnTo>
                  <a:pt x="294230" y="262525"/>
                </a:lnTo>
                <a:lnTo>
                  <a:pt x="299023" y="269143"/>
                </a:lnTo>
                <a:lnTo>
                  <a:pt x="306889" y="279038"/>
                </a:lnTo>
                <a:lnTo>
                  <a:pt x="310320" y="283010"/>
                </a:lnTo>
                <a:lnTo>
                  <a:pt x="319213" y="289963"/>
                </a:lnTo>
                <a:lnTo>
                  <a:pt x="328562" y="296228"/>
                </a:lnTo>
                <a:lnTo>
                  <a:pt x="339181" y="304158"/>
                </a:lnTo>
                <a:lnTo>
                  <a:pt x="345375" y="306347"/>
                </a:lnTo>
                <a:lnTo>
                  <a:pt x="349312" y="305978"/>
                </a:lnTo>
                <a:lnTo>
                  <a:pt x="358768" y="303029"/>
                </a:lnTo>
                <a:lnTo>
                  <a:pt x="366780" y="298543"/>
                </a:lnTo>
                <a:lnTo>
                  <a:pt x="379186" y="290662"/>
                </a:lnTo>
                <a:lnTo>
                  <a:pt x="388554" y="286062"/>
                </a:lnTo>
                <a:lnTo>
                  <a:pt x="392386" y="284835"/>
                </a:lnTo>
                <a:lnTo>
                  <a:pt x="402907" y="2823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85"/>
          <p:cNvSpPr/>
          <p:nvPr/>
        </p:nvSpPr>
        <p:spPr>
          <a:xfrm>
            <a:off x="5661209" y="5520692"/>
            <a:ext cx="316678" cy="256977"/>
          </a:xfrm>
          <a:custGeom>
            <a:avLst/>
            <a:gdLst/>
            <a:ahLst/>
            <a:cxnLst/>
            <a:rect l="0" t="0" r="0" b="0"/>
            <a:pathLst>
              <a:path w="316678" h="256977">
                <a:moveTo>
                  <a:pt x="76650" y="8570"/>
                </a:moveTo>
                <a:lnTo>
                  <a:pt x="76650" y="351"/>
                </a:lnTo>
                <a:lnTo>
                  <a:pt x="67920" y="19"/>
                </a:lnTo>
                <a:lnTo>
                  <a:pt x="56251" y="0"/>
                </a:lnTo>
                <a:lnTo>
                  <a:pt x="53525" y="952"/>
                </a:lnTo>
                <a:lnTo>
                  <a:pt x="47958" y="4549"/>
                </a:lnTo>
                <a:lnTo>
                  <a:pt x="39468" y="11930"/>
                </a:lnTo>
                <a:lnTo>
                  <a:pt x="33773" y="19906"/>
                </a:lnTo>
                <a:lnTo>
                  <a:pt x="30920" y="24700"/>
                </a:lnTo>
                <a:lnTo>
                  <a:pt x="28066" y="30753"/>
                </a:lnTo>
                <a:lnTo>
                  <a:pt x="25211" y="37646"/>
                </a:lnTo>
                <a:lnTo>
                  <a:pt x="22355" y="45100"/>
                </a:lnTo>
                <a:lnTo>
                  <a:pt x="16642" y="61000"/>
                </a:lnTo>
                <a:lnTo>
                  <a:pt x="5212" y="94492"/>
                </a:lnTo>
                <a:lnTo>
                  <a:pt x="3308" y="102999"/>
                </a:lnTo>
                <a:lnTo>
                  <a:pt x="2038" y="111528"/>
                </a:lnTo>
                <a:lnTo>
                  <a:pt x="1191" y="120071"/>
                </a:lnTo>
                <a:lnTo>
                  <a:pt x="627" y="128624"/>
                </a:lnTo>
                <a:lnTo>
                  <a:pt x="250" y="137184"/>
                </a:lnTo>
                <a:lnTo>
                  <a:pt x="0" y="145747"/>
                </a:lnTo>
                <a:lnTo>
                  <a:pt x="785" y="154314"/>
                </a:lnTo>
                <a:lnTo>
                  <a:pt x="2261" y="162883"/>
                </a:lnTo>
                <a:lnTo>
                  <a:pt x="4197" y="171453"/>
                </a:lnTo>
                <a:lnTo>
                  <a:pt x="5488" y="180024"/>
                </a:lnTo>
                <a:lnTo>
                  <a:pt x="6349" y="188595"/>
                </a:lnTo>
                <a:lnTo>
                  <a:pt x="6923" y="197167"/>
                </a:lnTo>
                <a:lnTo>
                  <a:pt x="9211" y="204786"/>
                </a:lnTo>
                <a:lnTo>
                  <a:pt x="12640" y="211771"/>
                </a:lnTo>
                <a:lnTo>
                  <a:pt x="16832" y="218332"/>
                </a:lnTo>
                <a:lnTo>
                  <a:pt x="20579" y="224611"/>
                </a:lnTo>
                <a:lnTo>
                  <a:pt x="24030" y="230703"/>
                </a:lnTo>
                <a:lnTo>
                  <a:pt x="27282" y="236668"/>
                </a:lnTo>
                <a:lnTo>
                  <a:pt x="31356" y="241598"/>
                </a:lnTo>
                <a:lnTo>
                  <a:pt x="40963" y="249616"/>
                </a:lnTo>
                <a:lnTo>
                  <a:pt x="49042" y="253814"/>
                </a:lnTo>
                <a:lnTo>
                  <a:pt x="56760" y="255680"/>
                </a:lnTo>
                <a:lnTo>
                  <a:pt x="66540" y="256509"/>
                </a:lnTo>
                <a:lnTo>
                  <a:pt x="74697" y="256878"/>
                </a:lnTo>
                <a:lnTo>
                  <a:pt x="78206" y="256976"/>
                </a:lnTo>
                <a:lnTo>
                  <a:pt x="87185" y="254546"/>
                </a:lnTo>
                <a:lnTo>
                  <a:pt x="92246" y="252564"/>
                </a:lnTo>
                <a:lnTo>
                  <a:pt x="96572" y="249337"/>
                </a:lnTo>
                <a:lnTo>
                  <a:pt x="100409" y="245282"/>
                </a:lnTo>
                <a:lnTo>
                  <a:pt x="103919" y="240673"/>
                </a:lnTo>
                <a:lnTo>
                  <a:pt x="108165" y="235695"/>
                </a:lnTo>
                <a:lnTo>
                  <a:pt x="112900" y="230472"/>
                </a:lnTo>
                <a:lnTo>
                  <a:pt x="123241" y="219589"/>
                </a:lnTo>
                <a:lnTo>
                  <a:pt x="134187" y="208401"/>
                </a:lnTo>
                <a:lnTo>
                  <a:pt x="138821" y="201798"/>
                </a:lnTo>
                <a:lnTo>
                  <a:pt x="142862" y="194539"/>
                </a:lnTo>
                <a:lnTo>
                  <a:pt x="146510" y="186842"/>
                </a:lnTo>
                <a:lnTo>
                  <a:pt x="150846" y="178853"/>
                </a:lnTo>
                <a:lnTo>
                  <a:pt x="155642" y="170669"/>
                </a:lnTo>
                <a:lnTo>
                  <a:pt x="160744" y="162357"/>
                </a:lnTo>
                <a:lnTo>
                  <a:pt x="165098" y="153957"/>
                </a:lnTo>
                <a:lnTo>
                  <a:pt x="168953" y="145500"/>
                </a:lnTo>
                <a:lnTo>
                  <a:pt x="172475" y="137004"/>
                </a:lnTo>
                <a:lnTo>
                  <a:pt x="176729" y="128482"/>
                </a:lnTo>
                <a:lnTo>
                  <a:pt x="181470" y="119945"/>
                </a:lnTo>
                <a:lnTo>
                  <a:pt x="186535" y="111395"/>
                </a:lnTo>
                <a:lnTo>
                  <a:pt x="190864" y="102837"/>
                </a:lnTo>
                <a:lnTo>
                  <a:pt x="194703" y="94275"/>
                </a:lnTo>
                <a:lnTo>
                  <a:pt x="198215" y="85709"/>
                </a:lnTo>
                <a:lnTo>
                  <a:pt x="201509" y="78094"/>
                </a:lnTo>
                <a:lnTo>
                  <a:pt x="207708" y="64552"/>
                </a:lnTo>
                <a:lnTo>
                  <a:pt x="210695" y="59227"/>
                </a:lnTo>
                <a:lnTo>
                  <a:pt x="213638" y="54724"/>
                </a:lnTo>
                <a:lnTo>
                  <a:pt x="219449" y="47180"/>
                </a:lnTo>
                <a:lnTo>
                  <a:pt x="225206" y="40653"/>
                </a:lnTo>
                <a:lnTo>
                  <a:pt x="229252" y="36174"/>
                </a:lnTo>
                <a:lnTo>
                  <a:pt x="230772" y="37450"/>
                </a:lnTo>
                <a:lnTo>
                  <a:pt x="235002" y="43948"/>
                </a:lnTo>
                <a:lnTo>
                  <a:pt x="237516" y="50646"/>
                </a:lnTo>
                <a:lnTo>
                  <a:pt x="238187" y="53766"/>
                </a:lnTo>
                <a:lnTo>
                  <a:pt x="238634" y="58703"/>
                </a:lnTo>
                <a:lnTo>
                  <a:pt x="238932" y="64852"/>
                </a:lnTo>
                <a:lnTo>
                  <a:pt x="239263" y="80257"/>
                </a:lnTo>
                <a:lnTo>
                  <a:pt x="239494" y="127677"/>
                </a:lnTo>
                <a:lnTo>
                  <a:pt x="240457" y="136552"/>
                </a:lnTo>
                <a:lnTo>
                  <a:pt x="242053" y="145327"/>
                </a:lnTo>
                <a:lnTo>
                  <a:pt x="244068" y="154034"/>
                </a:lnTo>
                <a:lnTo>
                  <a:pt x="246365" y="162696"/>
                </a:lnTo>
                <a:lnTo>
                  <a:pt x="251456" y="179941"/>
                </a:lnTo>
                <a:lnTo>
                  <a:pt x="253196" y="187587"/>
                </a:lnTo>
                <a:lnTo>
                  <a:pt x="254355" y="194590"/>
                </a:lnTo>
                <a:lnTo>
                  <a:pt x="255127" y="201164"/>
                </a:lnTo>
                <a:lnTo>
                  <a:pt x="256595" y="206498"/>
                </a:lnTo>
                <a:lnTo>
                  <a:pt x="258526" y="211007"/>
                </a:lnTo>
                <a:lnTo>
                  <a:pt x="260765" y="214966"/>
                </a:lnTo>
                <a:lnTo>
                  <a:pt x="265794" y="224444"/>
                </a:lnTo>
                <a:lnTo>
                  <a:pt x="268469" y="229638"/>
                </a:lnTo>
                <a:lnTo>
                  <a:pt x="271204" y="233102"/>
                </a:lnTo>
                <a:lnTo>
                  <a:pt x="273981" y="235410"/>
                </a:lnTo>
                <a:lnTo>
                  <a:pt x="276784" y="236949"/>
                </a:lnTo>
                <a:lnTo>
                  <a:pt x="282439" y="238659"/>
                </a:lnTo>
                <a:lnTo>
                  <a:pt x="285280" y="239116"/>
                </a:lnTo>
                <a:lnTo>
                  <a:pt x="288127" y="238467"/>
                </a:lnTo>
                <a:lnTo>
                  <a:pt x="293830" y="235207"/>
                </a:lnTo>
                <a:lnTo>
                  <a:pt x="302396" y="228016"/>
                </a:lnTo>
                <a:lnTo>
                  <a:pt x="304300" y="225352"/>
                </a:lnTo>
                <a:lnTo>
                  <a:pt x="306415" y="219852"/>
                </a:lnTo>
                <a:lnTo>
                  <a:pt x="312157" y="202300"/>
                </a:lnTo>
                <a:lnTo>
                  <a:pt x="313665" y="195826"/>
                </a:lnTo>
                <a:lnTo>
                  <a:pt x="314670" y="189605"/>
                </a:lnTo>
                <a:lnTo>
                  <a:pt x="315340" y="183552"/>
                </a:lnTo>
                <a:lnTo>
                  <a:pt x="315787" y="176660"/>
                </a:lnTo>
                <a:lnTo>
                  <a:pt x="316085" y="169208"/>
                </a:lnTo>
                <a:lnTo>
                  <a:pt x="316416" y="153307"/>
                </a:lnTo>
                <a:lnTo>
                  <a:pt x="316677" y="60876"/>
                </a:lnTo>
                <a:lnTo>
                  <a:pt x="315726" y="55823"/>
                </a:lnTo>
                <a:lnTo>
                  <a:pt x="314139" y="50549"/>
                </a:lnTo>
                <a:lnTo>
                  <a:pt x="312129" y="45129"/>
                </a:lnTo>
                <a:lnTo>
                  <a:pt x="309836" y="40563"/>
                </a:lnTo>
                <a:lnTo>
                  <a:pt x="304748" y="32949"/>
                </a:lnTo>
                <a:lnTo>
                  <a:pt x="302058" y="30538"/>
                </a:lnTo>
                <a:lnTo>
                  <a:pt x="299313" y="28930"/>
                </a:lnTo>
                <a:lnTo>
                  <a:pt x="296529" y="27859"/>
                </a:lnTo>
                <a:lnTo>
                  <a:pt x="293722" y="28097"/>
                </a:lnTo>
                <a:lnTo>
                  <a:pt x="290897" y="29208"/>
                </a:lnTo>
                <a:lnTo>
                  <a:pt x="288062" y="30901"/>
                </a:lnTo>
                <a:lnTo>
                  <a:pt x="282371" y="32783"/>
                </a:lnTo>
                <a:lnTo>
                  <a:pt x="279520" y="33284"/>
                </a:lnTo>
                <a:lnTo>
                  <a:pt x="273812" y="36381"/>
                </a:lnTo>
                <a:lnTo>
                  <a:pt x="270957" y="38541"/>
                </a:lnTo>
                <a:lnTo>
                  <a:pt x="265244" y="40941"/>
                </a:lnTo>
                <a:lnTo>
                  <a:pt x="256673" y="42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86"/>
          <p:cNvSpPr/>
          <p:nvPr/>
        </p:nvSpPr>
        <p:spPr>
          <a:xfrm>
            <a:off x="6003607" y="5512117"/>
            <a:ext cx="257176" cy="273886"/>
          </a:xfrm>
          <a:custGeom>
            <a:avLst/>
            <a:gdLst/>
            <a:ahLst/>
            <a:cxnLst/>
            <a:rect l="0" t="0" r="0" b="0"/>
            <a:pathLst>
              <a:path w="257176" h="273886">
                <a:moveTo>
                  <a:pt x="0" y="0"/>
                </a:moveTo>
                <a:lnTo>
                  <a:pt x="11932" y="11932"/>
                </a:lnTo>
                <a:lnTo>
                  <a:pt x="13670" y="14622"/>
                </a:lnTo>
                <a:lnTo>
                  <a:pt x="17068" y="22959"/>
                </a:lnTo>
                <a:lnTo>
                  <a:pt x="21238" y="28619"/>
                </a:lnTo>
                <a:lnTo>
                  <a:pt x="26267" y="36850"/>
                </a:lnTo>
                <a:lnTo>
                  <a:pt x="28941" y="41711"/>
                </a:lnTo>
                <a:lnTo>
                  <a:pt x="34453" y="52194"/>
                </a:lnTo>
                <a:lnTo>
                  <a:pt x="37256" y="57656"/>
                </a:lnTo>
                <a:lnTo>
                  <a:pt x="40077" y="64155"/>
                </a:lnTo>
                <a:lnTo>
                  <a:pt x="42911" y="71345"/>
                </a:lnTo>
                <a:lnTo>
                  <a:pt x="48599" y="86954"/>
                </a:lnTo>
                <a:lnTo>
                  <a:pt x="62868" y="128749"/>
                </a:lnTo>
                <a:lnTo>
                  <a:pt x="64772" y="137268"/>
                </a:lnTo>
                <a:lnTo>
                  <a:pt x="66041" y="145805"/>
                </a:lnTo>
                <a:lnTo>
                  <a:pt x="66887" y="154353"/>
                </a:lnTo>
                <a:lnTo>
                  <a:pt x="68404" y="162909"/>
                </a:lnTo>
                <a:lnTo>
                  <a:pt x="70368" y="171472"/>
                </a:lnTo>
                <a:lnTo>
                  <a:pt x="72629" y="180037"/>
                </a:lnTo>
                <a:lnTo>
                  <a:pt x="74137" y="187652"/>
                </a:lnTo>
                <a:lnTo>
                  <a:pt x="75142" y="194634"/>
                </a:lnTo>
                <a:lnTo>
                  <a:pt x="75813" y="201193"/>
                </a:lnTo>
                <a:lnTo>
                  <a:pt x="76259" y="208424"/>
                </a:lnTo>
                <a:lnTo>
                  <a:pt x="76756" y="224078"/>
                </a:lnTo>
                <a:lnTo>
                  <a:pt x="75935" y="230348"/>
                </a:lnTo>
                <a:lnTo>
                  <a:pt x="74437" y="235480"/>
                </a:lnTo>
                <a:lnTo>
                  <a:pt x="72484" y="239854"/>
                </a:lnTo>
                <a:lnTo>
                  <a:pt x="71183" y="244675"/>
                </a:lnTo>
                <a:lnTo>
                  <a:pt x="70316" y="249794"/>
                </a:lnTo>
                <a:lnTo>
                  <a:pt x="68923" y="262597"/>
                </a:lnTo>
                <a:lnTo>
                  <a:pt x="68648" y="271016"/>
                </a:lnTo>
                <a:lnTo>
                  <a:pt x="68610" y="272852"/>
                </a:lnTo>
                <a:lnTo>
                  <a:pt x="67647" y="273341"/>
                </a:lnTo>
                <a:lnTo>
                  <a:pt x="64038" y="273885"/>
                </a:lnTo>
                <a:lnTo>
                  <a:pt x="62695" y="273077"/>
                </a:lnTo>
                <a:lnTo>
                  <a:pt x="61799" y="271587"/>
                </a:lnTo>
                <a:lnTo>
                  <a:pt x="60804" y="267391"/>
                </a:lnTo>
                <a:lnTo>
                  <a:pt x="60361" y="262350"/>
                </a:lnTo>
                <a:lnTo>
                  <a:pt x="60165" y="254395"/>
                </a:lnTo>
                <a:lnTo>
                  <a:pt x="60112" y="249607"/>
                </a:lnTo>
                <a:lnTo>
                  <a:pt x="61030" y="243557"/>
                </a:lnTo>
                <a:lnTo>
                  <a:pt x="62594" y="236666"/>
                </a:lnTo>
                <a:lnTo>
                  <a:pt x="64590" y="229215"/>
                </a:lnTo>
                <a:lnTo>
                  <a:pt x="65920" y="222343"/>
                </a:lnTo>
                <a:lnTo>
                  <a:pt x="66807" y="215856"/>
                </a:lnTo>
                <a:lnTo>
                  <a:pt x="67398" y="209627"/>
                </a:lnTo>
                <a:lnTo>
                  <a:pt x="67792" y="202617"/>
                </a:lnTo>
                <a:lnTo>
                  <a:pt x="68229" y="187206"/>
                </a:lnTo>
                <a:lnTo>
                  <a:pt x="69299" y="179097"/>
                </a:lnTo>
                <a:lnTo>
                  <a:pt x="70964" y="170833"/>
                </a:lnTo>
                <a:lnTo>
                  <a:pt x="73027" y="162466"/>
                </a:lnTo>
                <a:lnTo>
                  <a:pt x="75355" y="154031"/>
                </a:lnTo>
                <a:lnTo>
                  <a:pt x="80481" y="137038"/>
                </a:lnTo>
                <a:lnTo>
                  <a:pt x="84134" y="128506"/>
                </a:lnTo>
                <a:lnTo>
                  <a:pt x="88475" y="119961"/>
                </a:lnTo>
                <a:lnTo>
                  <a:pt x="97425" y="103799"/>
                </a:lnTo>
                <a:lnTo>
                  <a:pt x="104577" y="90265"/>
                </a:lnTo>
                <a:lnTo>
                  <a:pt x="108771" y="83990"/>
                </a:lnTo>
                <a:lnTo>
                  <a:pt x="113471" y="77900"/>
                </a:lnTo>
                <a:lnTo>
                  <a:pt x="118510" y="71936"/>
                </a:lnTo>
                <a:lnTo>
                  <a:pt x="122822" y="67007"/>
                </a:lnTo>
                <a:lnTo>
                  <a:pt x="130153" y="58992"/>
                </a:lnTo>
                <a:lnTo>
                  <a:pt x="134393" y="56473"/>
                </a:lnTo>
                <a:lnTo>
                  <a:pt x="139126" y="54794"/>
                </a:lnTo>
                <a:lnTo>
                  <a:pt x="144185" y="53674"/>
                </a:lnTo>
                <a:lnTo>
                  <a:pt x="149463" y="52928"/>
                </a:lnTo>
                <a:lnTo>
                  <a:pt x="154888" y="52430"/>
                </a:lnTo>
                <a:lnTo>
                  <a:pt x="160409" y="52099"/>
                </a:lnTo>
                <a:lnTo>
                  <a:pt x="165042" y="50925"/>
                </a:lnTo>
                <a:lnTo>
                  <a:pt x="172729" y="47081"/>
                </a:lnTo>
                <a:lnTo>
                  <a:pt x="177065" y="46627"/>
                </a:lnTo>
                <a:lnTo>
                  <a:pt x="181861" y="47278"/>
                </a:lnTo>
                <a:lnTo>
                  <a:pt x="186963" y="48664"/>
                </a:lnTo>
                <a:lnTo>
                  <a:pt x="190364" y="50540"/>
                </a:lnTo>
                <a:lnTo>
                  <a:pt x="192632" y="52743"/>
                </a:lnTo>
                <a:lnTo>
                  <a:pt x="194144" y="55165"/>
                </a:lnTo>
                <a:lnTo>
                  <a:pt x="200904" y="60395"/>
                </a:lnTo>
                <a:lnTo>
                  <a:pt x="205374" y="63124"/>
                </a:lnTo>
                <a:lnTo>
                  <a:pt x="208353" y="66848"/>
                </a:lnTo>
                <a:lnTo>
                  <a:pt x="210340" y="71235"/>
                </a:lnTo>
                <a:lnTo>
                  <a:pt x="211664" y="76065"/>
                </a:lnTo>
                <a:lnTo>
                  <a:pt x="214452" y="82143"/>
                </a:lnTo>
                <a:lnTo>
                  <a:pt x="218215" y="89052"/>
                </a:lnTo>
                <a:lnTo>
                  <a:pt x="222630" y="96516"/>
                </a:lnTo>
                <a:lnTo>
                  <a:pt x="225572" y="103396"/>
                </a:lnTo>
                <a:lnTo>
                  <a:pt x="227534" y="109889"/>
                </a:lnTo>
                <a:lnTo>
                  <a:pt x="228842" y="116121"/>
                </a:lnTo>
                <a:lnTo>
                  <a:pt x="230666" y="123135"/>
                </a:lnTo>
                <a:lnTo>
                  <a:pt x="232835" y="130667"/>
                </a:lnTo>
                <a:lnTo>
                  <a:pt x="235234" y="138547"/>
                </a:lnTo>
                <a:lnTo>
                  <a:pt x="236832" y="146656"/>
                </a:lnTo>
                <a:lnTo>
                  <a:pt x="237898" y="154921"/>
                </a:lnTo>
                <a:lnTo>
                  <a:pt x="238609" y="163288"/>
                </a:lnTo>
                <a:lnTo>
                  <a:pt x="239082" y="170772"/>
                </a:lnTo>
                <a:lnTo>
                  <a:pt x="239609" y="184166"/>
                </a:lnTo>
                <a:lnTo>
                  <a:pt x="239906" y="202417"/>
                </a:lnTo>
                <a:lnTo>
                  <a:pt x="240900" y="208287"/>
                </a:lnTo>
                <a:lnTo>
                  <a:pt x="242515" y="214106"/>
                </a:lnTo>
                <a:lnTo>
                  <a:pt x="244544" y="219890"/>
                </a:lnTo>
                <a:lnTo>
                  <a:pt x="245897" y="224698"/>
                </a:lnTo>
                <a:lnTo>
                  <a:pt x="247400" y="232581"/>
                </a:lnTo>
                <a:lnTo>
                  <a:pt x="248068" y="239259"/>
                </a:lnTo>
                <a:lnTo>
                  <a:pt x="248246" y="242374"/>
                </a:lnTo>
                <a:lnTo>
                  <a:pt x="249318" y="244450"/>
                </a:lnTo>
                <a:lnTo>
                  <a:pt x="250984" y="245834"/>
                </a:lnTo>
                <a:lnTo>
                  <a:pt x="257175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87"/>
          <p:cNvSpPr/>
          <p:nvPr/>
        </p:nvSpPr>
        <p:spPr>
          <a:xfrm>
            <a:off x="6312623" y="5495325"/>
            <a:ext cx="179615" cy="572258"/>
          </a:xfrm>
          <a:custGeom>
            <a:avLst/>
            <a:gdLst/>
            <a:ahLst/>
            <a:cxnLst/>
            <a:rect l="0" t="0" r="0" b="0"/>
            <a:pathLst>
              <a:path w="179615" h="572258">
                <a:moveTo>
                  <a:pt x="102464" y="8220"/>
                </a:moveTo>
                <a:lnTo>
                  <a:pt x="102464" y="839"/>
                </a:lnTo>
                <a:lnTo>
                  <a:pt x="101512" y="441"/>
                </a:lnTo>
                <a:lnTo>
                  <a:pt x="97914" y="0"/>
                </a:lnTo>
                <a:lnTo>
                  <a:pt x="95620" y="835"/>
                </a:lnTo>
                <a:lnTo>
                  <a:pt x="90533" y="4303"/>
                </a:lnTo>
                <a:lnTo>
                  <a:pt x="85096" y="6479"/>
                </a:lnTo>
                <a:lnTo>
                  <a:pt x="82313" y="7059"/>
                </a:lnTo>
                <a:lnTo>
                  <a:pt x="79505" y="8399"/>
                </a:lnTo>
                <a:lnTo>
                  <a:pt x="76681" y="10244"/>
                </a:lnTo>
                <a:lnTo>
                  <a:pt x="73845" y="12426"/>
                </a:lnTo>
                <a:lnTo>
                  <a:pt x="70050" y="15787"/>
                </a:lnTo>
                <a:lnTo>
                  <a:pt x="60753" y="24600"/>
                </a:lnTo>
                <a:lnTo>
                  <a:pt x="56559" y="29617"/>
                </a:lnTo>
                <a:lnTo>
                  <a:pt x="52810" y="34868"/>
                </a:lnTo>
                <a:lnTo>
                  <a:pt x="49359" y="40272"/>
                </a:lnTo>
                <a:lnTo>
                  <a:pt x="46106" y="45781"/>
                </a:lnTo>
                <a:lnTo>
                  <a:pt x="42984" y="51358"/>
                </a:lnTo>
                <a:lnTo>
                  <a:pt x="39951" y="56981"/>
                </a:lnTo>
                <a:lnTo>
                  <a:pt x="36023" y="62635"/>
                </a:lnTo>
                <a:lnTo>
                  <a:pt x="31501" y="68309"/>
                </a:lnTo>
                <a:lnTo>
                  <a:pt x="26580" y="73997"/>
                </a:lnTo>
                <a:lnTo>
                  <a:pt x="22348" y="80646"/>
                </a:lnTo>
                <a:lnTo>
                  <a:pt x="18573" y="87936"/>
                </a:lnTo>
                <a:lnTo>
                  <a:pt x="15104" y="95655"/>
                </a:lnTo>
                <a:lnTo>
                  <a:pt x="11250" y="111849"/>
                </a:lnTo>
                <a:lnTo>
                  <a:pt x="8584" y="128573"/>
                </a:lnTo>
                <a:lnTo>
                  <a:pt x="4225" y="145530"/>
                </a:lnTo>
                <a:lnTo>
                  <a:pt x="1652" y="162592"/>
                </a:lnTo>
                <a:lnTo>
                  <a:pt x="509" y="178747"/>
                </a:lnTo>
                <a:lnTo>
                  <a:pt x="0" y="192277"/>
                </a:lnTo>
                <a:lnTo>
                  <a:pt x="817" y="197599"/>
                </a:lnTo>
                <a:lnTo>
                  <a:pt x="5566" y="209641"/>
                </a:lnTo>
                <a:lnTo>
                  <a:pt x="7011" y="216168"/>
                </a:lnTo>
                <a:lnTo>
                  <a:pt x="10193" y="222244"/>
                </a:lnTo>
                <a:lnTo>
                  <a:pt x="12375" y="225197"/>
                </a:lnTo>
                <a:lnTo>
                  <a:pt x="14782" y="227166"/>
                </a:lnTo>
                <a:lnTo>
                  <a:pt x="17340" y="228479"/>
                </a:lnTo>
                <a:lnTo>
                  <a:pt x="23737" y="230586"/>
                </a:lnTo>
                <a:lnTo>
                  <a:pt x="25214" y="229806"/>
                </a:lnTo>
                <a:lnTo>
                  <a:pt x="29396" y="226400"/>
                </a:lnTo>
                <a:lnTo>
                  <a:pt x="32797" y="224158"/>
                </a:lnTo>
                <a:lnTo>
                  <a:pt x="36970" y="221711"/>
                </a:lnTo>
                <a:lnTo>
                  <a:pt x="41656" y="219128"/>
                </a:lnTo>
                <a:lnTo>
                  <a:pt x="44780" y="216452"/>
                </a:lnTo>
                <a:lnTo>
                  <a:pt x="46863" y="213716"/>
                </a:lnTo>
                <a:lnTo>
                  <a:pt x="62717" y="182011"/>
                </a:lnTo>
                <a:lnTo>
                  <a:pt x="68289" y="168328"/>
                </a:lnTo>
                <a:lnTo>
                  <a:pt x="71108" y="160678"/>
                </a:lnTo>
                <a:lnTo>
                  <a:pt x="73940" y="153674"/>
                </a:lnTo>
                <a:lnTo>
                  <a:pt x="76781" y="147099"/>
                </a:lnTo>
                <a:lnTo>
                  <a:pt x="79627" y="140811"/>
                </a:lnTo>
                <a:lnTo>
                  <a:pt x="82477" y="133762"/>
                </a:lnTo>
                <a:lnTo>
                  <a:pt x="88183" y="118309"/>
                </a:lnTo>
                <a:lnTo>
                  <a:pt x="91354" y="104456"/>
                </a:lnTo>
                <a:lnTo>
                  <a:pt x="93716" y="91949"/>
                </a:lnTo>
                <a:lnTo>
                  <a:pt x="97941" y="80040"/>
                </a:lnTo>
                <a:lnTo>
                  <a:pt x="101124" y="62626"/>
                </a:lnTo>
                <a:lnTo>
                  <a:pt x="102068" y="45401"/>
                </a:lnTo>
                <a:lnTo>
                  <a:pt x="102347" y="32783"/>
                </a:lnTo>
                <a:lnTo>
                  <a:pt x="103338" y="29358"/>
                </a:lnTo>
                <a:lnTo>
                  <a:pt x="108333" y="20939"/>
                </a:lnTo>
                <a:lnTo>
                  <a:pt x="109834" y="18635"/>
                </a:lnTo>
                <a:lnTo>
                  <a:pt x="111188" y="18021"/>
                </a:lnTo>
                <a:lnTo>
                  <a:pt x="116691" y="17156"/>
                </a:lnTo>
                <a:lnTo>
                  <a:pt x="118312" y="16954"/>
                </a:lnTo>
                <a:lnTo>
                  <a:pt x="118745" y="17853"/>
                </a:lnTo>
                <a:lnTo>
                  <a:pt x="119225" y="21391"/>
                </a:lnTo>
                <a:lnTo>
                  <a:pt x="120306" y="23668"/>
                </a:lnTo>
                <a:lnTo>
                  <a:pt x="125425" y="31424"/>
                </a:lnTo>
                <a:lnTo>
                  <a:pt x="132370" y="54514"/>
                </a:lnTo>
                <a:lnTo>
                  <a:pt x="137345" y="67212"/>
                </a:lnTo>
                <a:lnTo>
                  <a:pt x="142732" y="80159"/>
                </a:lnTo>
                <a:lnTo>
                  <a:pt x="148301" y="95438"/>
                </a:lnTo>
                <a:lnTo>
                  <a:pt x="151120" y="104465"/>
                </a:lnTo>
                <a:lnTo>
                  <a:pt x="156791" y="124655"/>
                </a:lnTo>
                <a:lnTo>
                  <a:pt x="158685" y="134421"/>
                </a:lnTo>
                <a:lnTo>
                  <a:pt x="159947" y="143789"/>
                </a:lnTo>
                <a:lnTo>
                  <a:pt x="160789" y="152891"/>
                </a:lnTo>
                <a:lnTo>
                  <a:pt x="162302" y="162770"/>
                </a:lnTo>
                <a:lnTo>
                  <a:pt x="164264" y="173166"/>
                </a:lnTo>
                <a:lnTo>
                  <a:pt x="168983" y="194876"/>
                </a:lnTo>
                <a:lnTo>
                  <a:pt x="174256" y="217225"/>
                </a:lnTo>
                <a:lnTo>
                  <a:pt x="176042" y="228519"/>
                </a:lnTo>
                <a:lnTo>
                  <a:pt x="177234" y="239859"/>
                </a:lnTo>
                <a:lnTo>
                  <a:pt x="178028" y="251228"/>
                </a:lnTo>
                <a:lnTo>
                  <a:pt x="178557" y="261666"/>
                </a:lnTo>
                <a:lnTo>
                  <a:pt x="179146" y="280882"/>
                </a:lnTo>
                <a:lnTo>
                  <a:pt x="179575" y="345761"/>
                </a:lnTo>
                <a:lnTo>
                  <a:pt x="179614" y="414016"/>
                </a:lnTo>
                <a:lnTo>
                  <a:pt x="178662" y="424483"/>
                </a:lnTo>
                <a:lnTo>
                  <a:pt x="177075" y="434318"/>
                </a:lnTo>
                <a:lnTo>
                  <a:pt x="175065" y="443733"/>
                </a:lnTo>
                <a:lnTo>
                  <a:pt x="172772" y="452867"/>
                </a:lnTo>
                <a:lnTo>
                  <a:pt x="167684" y="470636"/>
                </a:lnTo>
                <a:lnTo>
                  <a:pt x="162249" y="485518"/>
                </a:lnTo>
                <a:lnTo>
                  <a:pt x="156658" y="499435"/>
                </a:lnTo>
                <a:lnTo>
                  <a:pt x="150998" y="515145"/>
                </a:lnTo>
                <a:lnTo>
                  <a:pt x="147202" y="522382"/>
                </a:lnTo>
                <a:lnTo>
                  <a:pt x="142767" y="529113"/>
                </a:lnTo>
                <a:lnTo>
                  <a:pt x="137905" y="535504"/>
                </a:lnTo>
                <a:lnTo>
                  <a:pt x="132759" y="540718"/>
                </a:lnTo>
                <a:lnTo>
                  <a:pt x="127423" y="545146"/>
                </a:lnTo>
                <a:lnTo>
                  <a:pt x="121961" y="549051"/>
                </a:lnTo>
                <a:lnTo>
                  <a:pt x="117367" y="552607"/>
                </a:lnTo>
                <a:lnTo>
                  <a:pt x="113352" y="555929"/>
                </a:lnTo>
                <a:lnTo>
                  <a:pt x="109723" y="559097"/>
                </a:lnTo>
                <a:lnTo>
                  <a:pt x="105398" y="562161"/>
                </a:lnTo>
                <a:lnTo>
                  <a:pt x="100610" y="565157"/>
                </a:lnTo>
                <a:lnTo>
                  <a:pt x="95513" y="568106"/>
                </a:lnTo>
                <a:lnTo>
                  <a:pt x="90210" y="570072"/>
                </a:lnTo>
                <a:lnTo>
                  <a:pt x="84770" y="571383"/>
                </a:lnTo>
                <a:lnTo>
                  <a:pt x="79238" y="572257"/>
                </a:lnTo>
                <a:lnTo>
                  <a:pt x="74597" y="571887"/>
                </a:lnTo>
                <a:lnTo>
                  <a:pt x="70552" y="570688"/>
                </a:lnTo>
                <a:lnTo>
                  <a:pt x="66901" y="568936"/>
                </a:lnTo>
                <a:lnTo>
                  <a:pt x="63516" y="567768"/>
                </a:lnTo>
                <a:lnTo>
                  <a:pt x="60306" y="566990"/>
                </a:lnTo>
                <a:lnTo>
                  <a:pt x="57214" y="566471"/>
                </a:lnTo>
                <a:lnTo>
                  <a:pt x="53248" y="564219"/>
                </a:lnTo>
                <a:lnTo>
                  <a:pt x="48698" y="560814"/>
                </a:lnTo>
                <a:lnTo>
                  <a:pt x="43760" y="556638"/>
                </a:lnTo>
                <a:lnTo>
                  <a:pt x="40468" y="552902"/>
                </a:lnTo>
                <a:lnTo>
                  <a:pt x="34882" y="543093"/>
                </a:lnTo>
                <a:lnTo>
                  <a:pt x="32645" y="540062"/>
                </a:lnTo>
                <a:lnTo>
                  <a:pt x="25311" y="5311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88"/>
          <p:cNvSpPr/>
          <p:nvPr/>
        </p:nvSpPr>
        <p:spPr>
          <a:xfrm>
            <a:off x="6526530" y="5246963"/>
            <a:ext cx="1174433" cy="462161"/>
          </a:xfrm>
          <a:custGeom>
            <a:avLst/>
            <a:gdLst/>
            <a:ahLst/>
            <a:cxnLst/>
            <a:rect l="0" t="0" r="0" b="0"/>
            <a:pathLst>
              <a:path w="1174433" h="462161">
                <a:moveTo>
                  <a:pt x="0" y="290872"/>
                </a:moveTo>
                <a:lnTo>
                  <a:pt x="4551" y="290872"/>
                </a:lnTo>
                <a:lnTo>
                  <a:pt x="6844" y="289919"/>
                </a:lnTo>
                <a:lnTo>
                  <a:pt x="11931" y="286321"/>
                </a:lnTo>
                <a:lnTo>
                  <a:pt x="13670" y="285933"/>
                </a:lnTo>
                <a:lnTo>
                  <a:pt x="14828" y="286627"/>
                </a:lnTo>
                <a:lnTo>
                  <a:pt x="15600" y="288042"/>
                </a:lnTo>
                <a:lnTo>
                  <a:pt x="18020" y="288985"/>
                </a:lnTo>
                <a:lnTo>
                  <a:pt x="39454" y="291659"/>
                </a:lnTo>
                <a:lnTo>
                  <a:pt x="58771" y="302782"/>
                </a:lnTo>
                <a:lnTo>
                  <a:pt x="66760" y="310770"/>
                </a:lnTo>
                <a:lnTo>
                  <a:pt x="76613" y="323438"/>
                </a:lnTo>
                <a:lnTo>
                  <a:pt x="82627" y="331063"/>
                </a:lnTo>
                <a:lnTo>
                  <a:pt x="88476" y="340802"/>
                </a:lnTo>
                <a:lnTo>
                  <a:pt x="91710" y="354021"/>
                </a:lnTo>
                <a:lnTo>
                  <a:pt x="92572" y="361546"/>
                </a:lnTo>
                <a:lnTo>
                  <a:pt x="96071" y="374987"/>
                </a:lnTo>
                <a:lnTo>
                  <a:pt x="99848" y="387311"/>
                </a:lnTo>
                <a:lnTo>
                  <a:pt x="101527" y="399139"/>
                </a:lnTo>
                <a:lnTo>
                  <a:pt x="104813" y="410745"/>
                </a:lnTo>
                <a:lnTo>
                  <a:pt x="108496" y="422254"/>
                </a:lnTo>
                <a:lnTo>
                  <a:pt x="110133" y="433718"/>
                </a:lnTo>
                <a:lnTo>
                  <a:pt x="111054" y="446332"/>
                </a:lnTo>
                <a:lnTo>
                  <a:pt x="111408" y="460479"/>
                </a:lnTo>
                <a:lnTo>
                  <a:pt x="111440" y="462160"/>
                </a:lnTo>
                <a:lnTo>
                  <a:pt x="111442" y="421770"/>
                </a:lnTo>
                <a:lnTo>
                  <a:pt x="113982" y="408104"/>
                </a:lnTo>
                <a:lnTo>
                  <a:pt x="115993" y="400459"/>
                </a:lnTo>
                <a:lnTo>
                  <a:pt x="118286" y="392505"/>
                </a:lnTo>
                <a:lnTo>
                  <a:pt x="123374" y="376047"/>
                </a:lnTo>
                <a:lnTo>
                  <a:pt x="128810" y="361748"/>
                </a:lnTo>
                <a:lnTo>
                  <a:pt x="134401" y="349042"/>
                </a:lnTo>
                <a:lnTo>
                  <a:pt x="140061" y="337045"/>
                </a:lnTo>
                <a:lnTo>
                  <a:pt x="148292" y="322823"/>
                </a:lnTo>
                <a:lnTo>
                  <a:pt x="157347" y="308883"/>
                </a:lnTo>
                <a:lnTo>
                  <a:pt x="167800" y="295679"/>
                </a:lnTo>
                <a:lnTo>
                  <a:pt x="179866" y="282684"/>
                </a:lnTo>
                <a:lnTo>
                  <a:pt x="191421" y="270945"/>
                </a:lnTo>
                <a:lnTo>
                  <a:pt x="194290" y="269015"/>
                </a:lnTo>
                <a:lnTo>
                  <a:pt x="200016" y="266870"/>
                </a:lnTo>
                <a:lnTo>
                  <a:pt x="202876" y="267251"/>
                </a:lnTo>
                <a:lnTo>
                  <a:pt x="205736" y="268457"/>
                </a:lnTo>
                <a:lnTo>
                  <a:pt x="214311" y="274705"/>
                </a:lnTo>
                <a:lnTo>
                  <a:pt x="225742" y="285350"/>
                </a:lnTo>
                <a:lnTo>
                  <a:pt x="227647" y="289095"/>
                </a:lnTo>
                <a:lnTo>
                  <a:pt x="229764" y="298338"/>
                </a:lnTo>
                <a:lnTo>
                  <a:pt x="230704" y="308795"/>
                </a:lnTo>
                <a:lnTo>
                  <a:pt x="232075" y="320745"/>
                </a:lnTo>
                <a:lnTo>
                  <a:pt x="233775" y="327932"/>
                </a:lnTo>
                <a:lnTo>
                  <a:pt x="235859" y="335581"/>
                </a:lnTo>
                <a:lnTo>
                  <a:pt x="237250" y="343538"/>
                </a:lnTo>
                <a:lnTo>
                  <a:pt x="238176" y="351700"/>
                </a:lnTo>
                <a:lnTo>
                  <a:pt x="238795" y="359999"/>
                </a:lnTo>
                <a:lnTo>
                  <a:pt x="242021" y="374300"/>
                </a:lnTo>
                <a:lnTo>
                  <a:pt x="245677" y="387958"/>
                </a:lnTo>
                <a:lnTo>
                  <a:pt x="246652" y="395601"/>
                </a:lnTo>
                <a:lnTo>
                  <a:pt x="247736" y="409808"/>
                </a:lnTo>
                <a:lnTo>
                  <a:pt x="248217" y="419298"/>
                </a:lnTo>
                <a:lnTo>
                  <a:pt x="250971" y="429230"/>
                </a:lnTo>
                <a:lnTo>
                  <a:pt x="253039" y="434545"/>
                </a:lnTo>
                <a:lnTo>
                  <a:pt x="255370" y="438089"/>
                </a:lnTo>
                <a:lnTo>
                  <a:pt x="257876" y="440452"/>
                </a:lnTo>
                <a:lnTo>
                  <a:pt x="260500" y="442027"/>
                </a:lnTo>
                <a:lnTo>
                  <a:pt x="262249" y="444029"/>
                </a:lnTo>
                <a:lnTo>
                  <a:pt x="263415" y="446317"/>
                </a:lnTo>
                <a:lnTo>
                  <a:pt x="264192" y="448794"/>
                </a:lnTo>
                <a:lnTo>
                  <a:pt x="265663" y="449493"/>
                </a:lnTo>
                <a:lnTo>
                  <a:pt x="267596" y="449007"/>
                </a:lnTo>
                <a:lnTo>
                  <a:pt x="269838" y="447730"/>
                </a:lnTo>
                <a:lnTo>
                  <a:pt x="274868" y="446311"/>
                </a:lnTo>
                <a:lnTo>
                  <a:pt x="277543" y="445933"/>
                </a:lnTo>
                <a:lnTo>
                  <a:pt x="280278" y="444729"/>
                </a:lnTo>
                <a:lnTo>
                  <a:pt x="285858" y="440850"/>
                </a:lnTo>
                <a:lnTo>
                  <a:pt x="291513" y="433411"/>
                </a:lnTo>
                <a:lnTo>
                  <a:pt x="294354" y="428761"/>
                </a:lnTo>
                <a:lnTo>
                  <a:pt x="297511" y="418513"/>
                </a:lnTo>
                <a:lnTo>
                  <a:pt x="299867" y="406657"/>
                </a:lnTo>
                <a:lnTo>
                  <a:pt x="301829" y="399494"/>
                </a:lnTo>
                <a:lnTo>
                  <a:pt x="304089" y="391862"/>
                </a:lnTo>
                <a:lnTo>
                  <a:pt x="309141" y="378301"/>
                </a:lnTo>
                <a:lnTo>
                  <a:pt x="314560" y="364019"/>
                </a:lnTo>
                <a:lnTo>
                  <a:pt x="317339" y="354876"/>
                </a:lnTo>
                <a:lnTo>
                  <a:pt x="320145" y="344972"/>
                </a:lnTo>
                <a:lnTo>
                  <a:pt x="322967" y="336463"/>
                </a:lnTo>
                <a:lnTo>
                  <a:pt x="325801" y="328886"/>
                </a:lnTo>
                <a:lnTo>
                  <a:pt x="328643" y="321930"/>
                </a:lnTo>
                <a:lnTo>
                  <a:pt x="331490" y="314435"/>
                </a:lnTo>
                <a:lnTo>
                  <a:pt x="337194" y="298487"/>
                </a:lnTo>
                <a:lnTo>
                  <a:pt x="342904" y="284414"/>
                </a:lnTo>
                <a:lnTo>
                  <a:pt x="348617" y="272761"/>
                </a:lnTo>
                <a:lnTo>
                  <a:pt x="356235" y="260846"/>
                </a:lnTo>
                <a:lnTo>
                  <a:pt x="358352" y="254350"/>
                </a:lnTo>
                <a:lnTo>
                  <a:pt x="359869" y="252236"/>
                </a:lnTo>
                <a:lnTo>
                  <a:pt x="361832" y="250827"/>
                </a:lnTo>
                <a:lnTo>
                  <a:pt x="367277" y="248566"/>
                </a:lnTo>
                <a:lnTo>
                  <a:pt x="367724" y="249333"/>
                </a:lnTo>
                <a:lnTo>
                  <a:pt x="368353" y="254963"/>
                </a:lnTo>
                <a:lnTo>
                  <a:pt x="368565" y="267939"/>
                </a:lnTo>
                <a:lnTo>
                  <a:pt x="368617" y="329734"/>
                </a:lnTo>
                <a:lnTo>
                  <a:pt x="371157" y="341798"/>
                </a:lnTo>
                <a:lnTo>
                  <a:pt x="375461" y="352559"/>
                </a:lnTo>
                <a:lnTo>
                  <a:pt x="383239" y="364923"/>
                </a:lnTo>
                <a:lnTo>
                  <a:pt x="391576" y="379276"/>
                </a:lnTo>
                <a:lnTo>
                  <a:pt x="397236" y="386678"/>
                </a:lnTo>
                <a:lnTo>
                  <a:pt x="400079" y="389032"/>
                </a:lnTo>
                <a:lnTo>
                  <a:pt x="402927" y="390602"/>
                </a:lnTo>
                <a:lnTo>
                  <a:pt x="408631" y="392346"/>
                </a:lnTo>
                <a:lnTo>
                  <a:pt x="431660" y="393619"/>
                </a:lnTo>
                <a:lnTo>
                  <a:pt x="454265" y="393737"/>
                </a:lnTo>
                <a:lnTo>
                  <a:pt x="458101" y="392786"/>
                </a:lnTo>
                <a:lnTo>
                  <a:pt x="464902" y="389189"/>
                </a:lnTo>
                <a:lnTo>
                  <a:pt x="479946" y="376374"/>
                </a:lnTo>
                <a:lnTo>
                  <a:pt x="491467" y="365123"/>
                </a:lnTo>
                <a:lnTo>
                  <a:pt x="500055" y="352030"/>
                </a:lnTo>
                <a:lnTo>
                  <a:pt x="505774" y="341548"/>
                </a:lnTo>
                <a:lnTo>
                  <a:pt x="508633" y="336086"/>
                </a:lnTo>
                <a:lnTo>
                  <a:pt x="511809" y="324937"/>
                </a:lnTo>
                <a:lnTo>
                  <a:pt x="514173" y="313632"/>
                </a:lnTo>
                <a:lnTo>
                  <a:pt x="518398" y="302257"/>
                </a:lnTo>
                <a:lnTo>
                  <a:pt x="520911" y="288312"/>
                </a:lnTo>
                <a:lnTo>
                  <a:pt x="521582" y="280593"/>
                </a:lnTo>
                <a:lnTo>
                  <a:pt x="522327" y="266936"/>
                </a:lnTo>
                <a:lnTo>
                  <a:pt x="522657" y="253564"/>
                </a:lnTo>
                <a:lnTo>
                  <a:pt x="522911" y="207197"/>
                </a:lnTo>
                <a:lnTo>
                  <a:pt x="521963" y="202703"/>
                </a:lnTo>
                <a:lnTo>
                  <a:pt x="515540" y="190126"/>
                </a:lnTo>
                <a:lnTo>
                  <a:pt x="514191" y="189418"/>
                </a:lnTo>
                <a:lnTo>
                  <a:pt x="507073" y="188188"/>
                </a:lnTo>
                <a:lnTo>
                  <a:pt x="503813" y="190624"/>
                </a:lnTo>
                <a:lnTo>
                  <a:pt x="501610" y="192608"/>
                </a:lnTo>
                <a:lnTo>
                  <a:pt x="500142" y="194883"/>
                </a:lnTo>
                <a:lnTo>
                  <a:pt x="498510" y="199950"/>
                </a:lnTo>
                <a:lnTo>
                  <a:pt x="497592" y="212709"/>
                </a:lnTo>
                <a:lnTo>
                  <a:pt x="494836" y="223113"/>
                </a:lnTo>
                <a:lnTo>
                  <a:pt x="491389" y="234086"/>
                </a:lnTo>
                <a:lnTo>
                  <a:pt x="489858" y="245314"/>
                </a:lnTo>
                <a:lnTo>
                  <a:pt x="489177" y="259193"/>
                </a:lnTo>
                <a:lnTo>
                  <a:pt x="488794" y="280533"/>
                </a:lnTo>
                <a:lnTo>
                  <a:pt x="488665" y="304810"/>
                </a:lnTo>
                <a:lnTo>
                  <a:pt x="491186" y="316434"/>
                </a:lnTo>
                <a:lnTo>
                  <a:pt x="495482" y="326997"/>
                </a:lnTo>
                <a:lnTo>
                  <a:pt x="503256" y="338300"/>
                </a:lnTo>
                <a:lnTo>
                  <a:pt x="514416" y="350652"/>
                </a:lnTo>
                <a:lnTo>
                  <a:pt x="517251" y="353585"/>
                </a:lnTo>
                <a:lnTo>
                  <a:pt x="520094" y="355541"/>
                </a:lnTo>
                <a:lnTo>
                  <a:pt x="525793" y="357713"/>
                </a:lnTo>
                <a:lnTo>
                  <a:pt x="534356" y="358937"/>
                </a:lnTo>
                <a:lnTo>
                  <a:pt x="547477" y="359299"/>
                </a:lnTo>
                <a:lnTo>
                  <a:pt x="551674" y="358397"/>
                </a:lnTo>
                <a:lnTo>
                  <a:pt x="565255" y="352647"/>
                </a:lnTo>
                <a:lnTo>
                  <a:pt x="568289" y="352058"/>
                </a:lnTo>
                <a:lnTo>
                  <a:pt x="571264" y="349759"/>
                </a:lnTo>
                <a:lnTo>
                  <a:pt x="580955" y="337424"/>
                </a:lnTo>
                <a:lnTo>
                  <a:pt x="590307" y="327119"/>
                </a:lnTo>
                <a:lnTo>
                  <a:pt x="598273" y="316189"/>
                </a:lnTo>
                <a:lnTo>
                  <a:pt x="605942" y="304029"/>
                </a:lnTo>
                <a:lnTo>
                  <a:pt x="631903" y="264629"/>
                </a:lnTo>
                <a:lnTo>
                  <a:pt x="643113" y="250316"/>
                </a:lnTo>
                <a:lnTo>
                  <a:pt x="653492" y="236651"/>
                </a:lnTo>
                <a:lnTo>
                  <a:pt x="657594" y="229008"/>
                </a:lnTo>
                <a:lnTo>
                  <a:pt x="661280" y="221054"/>
                </a:lnTo>
                <a:lnTo>
                  <a:pt x="670457" y="207137"/>
                </a:lnTo>
                <a:lnTo>
                  <a:pt x="679934" y="195554"/>
                </a:lnTo>
                <a:lnTo>
                  <a:pt x="690623" y="183678"/>
                </a:lnTo>
                <a:lnTo>
                  <a:pt x="696833" y="177190"/>
                </a:lnTo>
                <a:lnTo>
                  <a:pt x="699823" y="175079"/>
                </a:lnTo>
                <a:lnTo>
                  <a:pt x="705685" y="172733"/>
                </a:lnTo>
                <a:lnTo>
                  <a:pt x="708581" y="173060"/>
                </a:lnTo>
                <a:lnTo>
                  <a:pt x="711465" y="174231"/>
                </a:lnTo>
                <a:lnTo>
                  <a:pt x="714340" y="175964"/>
                </a:lnTo>
                <a:lnTo>
                  <a:pt x="716256" y="178071"/>
                </a:lnTo>
                <a:lnTo>
                  <a:pt x="717534" y="180429"/>
                </a:lnTo>
                <a:lnTo>
                  <a:pt x="721873" y="190838"/>
                </a:lnTo>
                <a:lnTo>
                  <a:pt x="724135" y="195607"/>
                </a:lnTo>
                <a:lnTo>
                  <a:pt x="726650" y="205987"/>
                </a:lnTo>
                <a:lnTo>
                  <a:pt x="727768" y="216950"/>
                </a:lnTo>
                <a:lnTo>
                  <a:pt x="728265" y="228172"/>
                </a:lnTo>
                <a:lnTo>
                  <a:pt x="725945" y="242051"/>
                </a:lnTo>
                <a:lnTo>
                  <a:pt x="723994" y="249751"/>
                </a:lnTo>
                <a:lnTo>
                  <a:pt x="721825" y="263389"/>
                </a:lnTo>
                <a:lnTo>
                  <a:pt x="721246" y="269692"/>
                </a:lnTo>
                <a:lnTo>
                  <a:pt x="721813" y="276752"/>
                </a:lnTo>
                <a:lnTo>
                  <a:pt x="723143" y="284316"/>
                </a:lnTo>
                <a:lnTo>
                  <a:pt x="726209" y="298436"/>
                </a:lnTo>
                <a:lnTo>
                  <a:pt x="727935" y="311739"/>
                </a:lnTo>
                <a:lnTo>
                  <a:pt x="728567" y="323206"/>
                </a:lnTo>
                <a:lnTo>
                  <a:pt x="729551" y="323858"/>
                </a:lnTo>
                <a:lnTo>
                  <a:pt x="733185" y="324582"/>
                </a:lnTo>
                <a:lnTo>
                  <a:pt x="734535" y="323823"/>
                </a:lnTo>
                <a:lnTo>
                  <a:pt x="735435" y="322364"/>
                </a:lnTo>
                <a:lnTo>
                  <a:pt x="736035" y="320439"/>
                </a:lnTo>
                <a:lnTo>
                  <a:pt x="739241" y="315760"/>
                </a:lnTo>
                <a:lnTo>
                  <a:pt x="741430" y="313179"/>
                </a:lnTo>
                <a:lnTo>
                  <a:pt x="742889" y="310505"/>
                </a:lnTo>
                <a:lnTo>
                  <a:pt x="744510" y="304996"/>
                </a:lnTo>
                <a:lnTo>
                  <a:pt x="746503" y="292744"/>
                </a:lnTo>
                <a:lnTo>
                  <a:pt x="752575" y="278303"/>
                </a:lnTo>
                <a:lnTo>
                  <a:pt x="757705" y="267505"/>
                </a:lnTo>
                <a:lnTo>
                  <a:pt x="765700" y="256357"/>
                </a:lnTo>
                <a:lnTo>
                  <a:pt x="774651" y="246004"/>
                </a:lnTo>
                <a:lnTo>
                  <a:pt x="788159" y="231597"/>
                </a:lnTo>
                <a:lnTo>
                  <a:pt x="791186" y="228495"/>
                </a:lnTo>
                <a:lnTo>
                  <a:pt x="795110" y="226427"/>
                </a:lnTo>
                <a:lnTo>
                  <a:pt x="804549" y="224130"/>
                </a:lnTo>
                <a:lnTo>
                  <a:pt x="808781" y="224469"/>
                </a:lnTo>
                <a:lnTo>
                  <a:pt x="812555" y="225649"/>
                </a:lnTo>
                <a:lnTo>
                  <a:pt x="819288" y="228546"/>
                </a:lnTo>
                <a:lnTo>
                  <a:pt x="825455" y="229834"/>
                </a:lnTo>
                <a:lnTo>
                  <a:pt x="828433" y="232082"/>
                </a:lnTo>
                <a:lnTo>
                  <a:pt x="837176" y="242444"/>
                </a:lnTo>
                <a:lnTo>
                  <a:pt x="840057" y="244299"/>
                </a:lnTo>
                <a:lnTo>
                  <a:pt x="842931" y="245535"/>
                </a:lnTo>
                <a:lnTo>
                  <a:pt x="845799" y="248265"/>
                </a:lnTo>
                <a:lnTo>
                  <a:pt x="854386" y="260256"/>
                </a:lnTo>
                <a:lnTo>
                  <a:pt x="860105" y="267105"/>
                </a:lnTo>
                <a:lnTo>
                  <a:pt x="877428" y="279262"/>
                </a:lnTo>
                <a:lnTo>
                  <a:pt x="884633" y="285077"/>
                </a:lnTo>
                <a:lnTo>
                  <a:pt x="888840" y="287009"/>
                </a:lnTo>
                <a:lnTo>
                  <a:pt x="902911" y="289727"/>
                </a:lnTo>
                <a:lnTo>
                  <a:pt x="910246" y="290363"/>
                </a:lnTo>
                <a:lnTo>
                  <a:pt x="919221" y="288105"/>
                </a:lnTo>
                <a:lnTo>
                  <a:pt x="928607" y="283927"/>
                </a:lnTo>
                <a:lnTo>
                  <a:pt x="935954" y="278896"/>
                </a:lnTo>
                <a:lnTo>
                  <a:pt x="942394" y="270944"/>
                </a:lnTo>
                <a:lnTo>
                  <a:pt x="949384" y="261060"/>
                </a:lnTo>
                <a:lnTo>
                  <a:pt x="958841" y="250317"/>
                </a:lnTo>
                <a:lnTo>
                  <a:pt x="966854" y="236653"/>
                </a:lnTo>
                <a:lnTo>
                  <a:pt x="970324" y="229008"/>
                </a:lnTo>
                <a:lnTo>
                  <a:pt x="973591" y="221054"/>
                </a:lnTo>
                <a:lnTo>
                  <a:pt x="976720" y="212894"/>
                </a:lnTo>
                <a:lnTo>
                  <a:pt x="979759" y="204597"/>
                </a:lnTo>
                <a:lnTo>
                  <a:pt x="983690" y="195255"/>
                </a:lnTo>
                <a:lnTo>
                  <a:pt x="988216" y="185217"/>
                </a:lnTo>
                <a:lnTo>
                  <a:pt x="993138" y="174715"/>
                </a:lnTo>
                <a:lnTo>
                  <a:pt x="997371" y="164857"/>
                </a:lnTo>
                <a:lnTo>
                  <a:pt x="1001147" y="155427"/>
                </a:lnTo>
                <a:lnTo>
                  <a:pt x="1007882" y="137329"/>
                </a:lnTo>
                <a:lnTo>
                  <a:pt x="1014050" y="119760"/>
                </a:lnTo>
                <a:lnTo>
                  <a:pt x="1017028" y="110122"/>
                </a:lnTo>
                <a:lnTo>
                  <a:pt x="1025771" y="79307"/>
                </a:lnTo>
                <a:lnTo>
                  <a:pt x="1031525" y="60635"/>
                </a:lnTo>
                <a:lnTo>
                  <a:pt x="1040121" y="34059"/>
                </a:lnTo>
                <a:lnTo>
                  <a:pt x="1043300" y="21793"/>
                </a:lnTo>
                <a:lnTo>
                  <a:pt x="1044148" y="17188"/>
                </a:lnTo>
                <a:lnTo>
                  <a:pt x="1047630" y="9532"/>
                </a:lnTo>
                <a:lnTo>
                  <a:pt x="1049893" y="6157"/>
                </a:lnTo>
                <a:lnTo>
                  <a:pt x="1052353" y="3907"/>
                </a:lnTo>
                <a:lnTo>
                  <a:pt x="1054946" y="2407"/>
                </a:lnTo>
                <a:lnTo>
                  <a:pt x="1061401" y="0"/>
                </a:lnTo>
                <a:lnTo>
                  <a:pt x="1061930" y="754"/>
                </a:lnTo>
                <a:lnTo>
                  <a:pt x="1062519" y="4133"/>
                </a:lnTo>
                <a:lnTo>
                  <a:pt x="1062850" y="15941"/>
                </a:lnTo>
                <a:lnTo>
                  <a:pt x="1062948" y="31505"/>
                </a:lnTo>
                <a:lnTo>
                  <a:pt x="1062009" y="38903"/>
                </a:lnTo>
                <a:lnTo>
                  <a:pt x="1060431" y="47645"/>
                </a:lnTo>
                <a:lnTo>
                  <a:pt x="1058427" y="57283"/>
                </a:lnTo>
                <a:lnTo>
                  <a:pt x="1057090" y="67518"/>
                </a:lnTo>
                <a:lnTo>
                  <a:pt x="1056199" y="78152"/>
                </a:lnTo>
                <a:lnTo>
                  <a:pt x="1055605" y="89051"/>
                </a:lnTo>
                <a:lnTo>
                  <a:pt x="1054945" y="113861"/>
                </a:lnTo>
                <a:lnTo>
                  <a:pt x="1054770" y="127145"/>
                </a:lnTo>
                <a:lnTo>
                  <a:pt x="1055604" y="139810"/>
                </a:lnTo>
                <a:lnTo>
                  <a:pt x="1057114" y="152064"/>
                </a:lnTo>
                <a:lnTo>
                  <a:pt x="1059072" y="164043"/>
                </a:lnTo>
                <a:lnTo>
                  <a:pt x="1060378" y="175839"/>
                </a:lnTo>
                <a:lnTo>
                  <a:pt x="1061249" y="187513"/>
                </a:lnTo>
                <a:lnTo>
                  <a:pt x="1061829" y="199106"/>
                </a:lnTo>
                <a:lnTo>
                  <a:pt x="1063168" y="210644"/>
                </a:lnTo>
                <a:lnTo>
                  <a:pt x="1065014" y="222147"/>
                </a:lnTo>
                <a:lnTo>
                  <a:pt x="1067196" y="233625"/>
                </a:lnTo>
                <a:lnTo>
                  <a:pt x="1069604" y="244135"/>
                </a:lnTo>
                <a:lnTo>
                  <a:pt x="1072161" y="253999"/>
                </a:lnTo>
                <a:lnTo>
                  <a:pt x="1074819" y="263432"/>
                </a:lnTo>
                <a:lnTo>
                  <a:pt x="1080312" y="281534"/>
                </a:lnTo>
                <a:lnTo>
                  <a:pt x="1083110" y="290361"/>
                </a:lnTo>
                <a:lnTo>
                  <a:pt x="1086881" y="298152"/>
                </a:lnTo>
                <a:lnTo>
                  <a:pt x="1096151" y="311887"/>
                </a:lnTo>
                <a:lnTo>
                  <a:pt x="1107528" y="325780"/>
                </a:lnTo>
                <a:lnTo>
                  <a:pt x="1111732" y="328431"/>
                </a:lnTo>
                <a:lnTo>
                  <a:pt x="1121483" y="331377"/>
                </a:lnTo>
                <a:lnTo>
                  <a:pt x="1142616" y="333527"/>
                </a:lnTo>
                <a:lnTo>
                  <a:pt x="1145601" y="332644"/>
                </a:lnTo>
                <a:lnTo>
                  <a:pt x="1151459" y="329122"/>
                </a:lnTo>
                <a:lnTo>
                  <a:pt x="1157237" y="321842"/>
                </a:lnTo>
                <a:lnTo>
                  <a:pt x="1162980" y="312256"/>
                </a:lnTo>
                <a:lnTo>
                  <a:pt x="1174432" y="2908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89"/>
          <p:cNvSpPr/>
          <p:nvPr/>
        </p:nvSpPr>
        <p:spPr>
          <a:xfrm>
            <a:off x="7486662" y="5272087"/>
            <a:ext cx="360033" cy="77154"/>
          </a:xfrm>
          <a:custGeom>
            <a:avLst/>
            <a:gdLst/>
            <a:ahLst/>
            <a:cxnLst/>
            <a:rect l="0" t="0" r="0" b="0"/>
            <a:pathLst>
              <a:path w="360033" h="77154">
                <a:moveTo>
                  <a:pt x="17132" y="77153"/>
                </a:moveTo>
                <a:lnTo>
                  <a:pt x="0" y="77153"/>
                </a:lnTo>
                <a:lnTo>
                  <a:pt x="4541" y="72602"/>
                </a:lnTo>
                <a:lnTo>
                  <a:pt x="6834" y="71261"/>
                </a:lnTo>
                <a:lnTo>
                  <a:pt x="15563" y="68422"/>
                </a:lnTo>
                <a:lnTo>
                  <a:pt x="19896" y="66570"/>
                </a:lnTo>
                <a:lnTo>
                  <a:pt x="29791" y="61972"/>
                </a:lnTo>
                <a:lnTo>
                  <a:pt x="40539" y="56753"/>
                </a:lnTo>
                <a:lnTo>
                  <a:pt x="47024" y="54980"/>
                </a:lnTo>
                <a:lnTo>
                  <a:pt x="54205" y="53799"/>
                </a:lnTo>
                <a:lnTo>
                  <a:pt x="61850" y="53011"/>
                </a:lnTo>
                <a:lnTo>
                  <a:pt x="68852" y="51533"/>
                </a:lnTo>
                <a:lnTo>
                  <a:pt x="75425" y="49595"/>
                </a:lnTo>
                <a:lnTo>
                  <a:pt x="81711" y="47351"/>
                </a:lnTo>
                <a:lnTo>
                  <a:pt x="89712" y="44903"/>
                </a:lnTo>
                <a:lnTo>
                  <a:pt x="108763" y="39642"/>
                </a:lnTo>
                <a:lnTo>
                  <a:pt x="118224" y="37858"/>
                </a:lnTo>
                <a:lnTo>
                  <a:pt x="127390" y="36669"/>
                </a:lnTo>
                <a:lnTo>
                  <a:pt x="136357" y="35876"/>
                </a:lnTo>
                <a:lnTo>
                  <a:pt x="145193" y="34395"/>
                </a:lnTo>
                <a:lnTo>
                  <a:pt x="153942" y="32455"/>
                </a:lnTo>
                <a:lnTo>
                  <a:pt x="193064" y="22498"/>
                </a:lnTo>
                <a:lnTo>
                  <a:pt x="203953" y="20713"/>
                </a:lnTo>
                <a:lnTo>
                  <a:pt x="215022" y="19524"/>
                </a:lnTo>
                <a:lnTo>
                  <a:pt x="226211" y="18731"/>
                </a:lnTo>
                <a:lnTo>
                  <a:pt x="237481" y="17250"/>
                </a:lnTo>
                <a:lnTo>
                  <a:pt x="248804" y="15310"/>
                </a:lnTo>
                <a:lnTo>
                  <a:pt x="260162" y="13064"/>
                </a:lnTo>
                <a:lnTo>
                  <a:pt x="271545" y="11567"/>
                </a:lnTo>
                <a:lnTo>
                  <a:pt x="282943" y="10569"/>
                </a:lnTo>
                <a:lnTo>
                  <a:pt x="294352" y="9903"/>
                </a:lnTo>
                <a:lnTo>
                  <a:pt x="314649" y="9164"/>
                </a:lnTo>
                <a:lnTo>
                  <a:pt x="324062" y="8967"/>
                </a:lnTo>
                <a:lnTo>
                  <a:pt x="332242" y="7883"/>
                </a:lnTo>
                <a:lnTo>
                  <a:pt x="339601" y="6208"/>
                </a:lnTo>
                <a:lnTo>
                  <a:pt x="36003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613" y="0"/>
            <a:ext cx="77247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83"/>
          <p:cNvSpPr/>
          <p:nvPr/>
        </p:nvSpPr>
        <p:spPr>
          <a:xfrm>
            <a:off x="1563453" y="1114541"/>
            <a:ext cx="308210" cy="496937"/>
          </a:xfrm>
          <a:custGeom>
            <a:avLst/>
            <a:gdLst/>
            <a:ahLst/>
            <a:cxnLst/>
            <a:rect l="0" t="0" r="0" b="0"/>
            <a:pathLst>
              <a:path w="308210" h="496937">
                <a:moveTo>
                  <a:pt x="282491" y="68464"/>
                </a:moveTo>
                <a:lnTo>
                  <a:pt x="253550" y="39522"/>
                </a:lnTo>
                <a:lnTo>
                  <a:pt x="251767" y="36787"/>
                </a:lnTo>
                <a:lnTo>
                  <a:pt x="249786" y="31208"/>
                </a:lnTo>
                <a:lnTo>
                  <a:pt x="247353" y="29339"/>
                </a:lnTo>
                <a:lnTo>
                  <a:pt x="239570" y="27262"/>
                </a:lnTo>
                <a:lnTo>
                  <a:pt x="232300" y="23799"/>
                </a:lnTo>
                <a:lnTo>
                  <a:pt x="229028" y="21543"/>
                </a:lnTo>
                <a:lnTo>
                  <a:pt x="226847" y="19085"/>
                </a:lnTo>
                <a:lnTo>
                  <a:pt x="225393" y="16495"/>
                </a:lnTo>
                <a:lnTo>
                  <a:pt x="224423" y="13815"/>
                </a:lnTo>
                <a:lnTo>
                  <a:pt x="221871" y="12029"/>
                </a:lnTo>
                <a:lnTo>
                  <a:pt x="213957" y="10044"/>
                </a:lnTo>
                <a:lnTo>
                  <a:pt x="211084" y="8562"/>
                </a:lnTo>
                <a:lnTo>
                  <a:pt x="209169" y="6622"/>
                </a:lnTo>
                <a:lnTo>
                  <a:pt x="207892" y="4376"/>
                </a:lnTo>
                <a:lnTo>
                  <a:pt x="205136" y="2878"/>
                </a:lnTo>
                <a:lnTo>
                  <a:pt x="196994" y="1214"/>
                </a:lnTo>
                <a:lnTo>
                  <a:pt x="189565" y="475"/>
                </a:lnTo>
                <a:lnTo>
                  <a:pt x="182136" y="146"/>
                </a:lnTo>
                <a:lnTo>
                  <a:pt x="172484" y="0"/>
                </a:lnTo>
                <a:lnTo>
                  <a:pt x="167243" y="914"/>
                </a:lnTo>
                <a:lnTo>
                  <a:pt x="161844" y="2475"/>
                </a:lnTo>
                <a:lnTo>
                  <a:pt x="156340" y="4469"/>
                </a:lnTo>
                <a:lnTo>
                  <a:pt x="150765" y="6750"/>
                </a:lnTo>
                <a:lnTo>
                  <a:pt x="145144" y="9224"/>
                </a:lnTo>
                <a:lnTo>
                  <a:pt x="139491" y="11825"/>
                </a:lnTo>
                <a:lnTo>
                  <a:pt x="133818" y="15465"/>
                </a:lnTo>
                <a:lnTo>
                  <a:pt x="128131" y="19796"/>
                </a:lnTo>
                <a:lnTo>
                  <a:pt x="122434" y="24589"/>
                </a:lnTo>
                <a:lnTo>
                  <a:pt x="115779" y="28736"/>
                </a:lnTo>
                <a:lnTo>
                  <a:pt x="108485" y="32454"/>
                </a:lnTo>
                <a:lnTo>
                  <a:pt x="100765" y="35884"/>
                </a:lnTo>
                <a:lnTo>
                  <a:pt x="92760" y="39124"/>
                </a:lnTo>
                <a:lnTo>
                  <a:pt x="76246" y="45264"/>
                </a:lnTo>
                <a:lnTo>
                  <a:pt x="68795" y="49187"/>
                </a:lnTo>
                <a:lnTo>
                  <a:pt x="61922" y="53708"/>
                </a:lnTo>
                <a:lnTo>
                  <a:pt x="55435" y="58626"/>
                </a:lnTo>
                <a:lnTo>
                  <a:pt x="49206" y="63810"/>
                </a:lnTo>
                <a:lnTo>
                  <a:pt x="43148" y="69171"/>
                </a:lnTo>
                <a:lnTo>
                  <a:pt x="32289" y="79256"/>
                </a:lnTo>
                <a:lnTo>
                  <a:pt x="24288" y="86912"/>
                </a:lnTo>
                <a:lnTo>
                  <a:pt x="17557" y="96031"/>
                </a:lnTo>
                <a:lnTo>
                  <a:pt x="14428" y="101129"/>
                </a:lnTo>
                <a:lnTo>
                  <a:pt x="10952" y="111874"/>
                </a:lnTo>
                <a:lnTo>
                  <a:pt x="8455" y="123000"/>
                </a:lnTo>
                <a:lnTo>
                  <a:pt x="4170" y="134294"/>
                </a:lnTo>
                <a:lnTo>
                  <a:pt x="1631" y="145664"/>
                </a:lnTo>
                <a:lnTo>
                  <a:pt x="502" y="157067"/>
                </a:lnTo>
                <a:lnTo>
                  <a:pt x="0" y="168486"/>
                </a:lnTo>
                <a:lnTo>
                  <a:pt x="2317" y="179910"/>
                </a:lnTo>
                <a:lnTo>
                  <a:pt x="6437" y="194512"/>
                </a:lnTo>
                <a:lnTo>
                  <a:pt x="7015" y="198216"/>
                </a:lnTo>
                <a:lnTo>
                  <a:pt x="10198" y="204871"/>
                </a:lnTo>
                <a:lnTo>
                  <a:pt x="17344" y="216513"/>
                </a:lnTo>
                <a:lnTo>
                  <a:pt x="20002" y="221456"/>
                </a:lnTo>
                <a:lnTo>
                  <a:pt x="23678" y="224751"/>
                </a:lnTo>
                <a:lnTo>
                  <a:pt x="28034" y="226948"/>
                </a:lnTo>
                <a:lnTo>
                  <a:pt x="32844" y="228412"/>
                </a:lnTo>
                <a:lnTo>
                  <a:pt x="37954" y="230341"/>
                </a:lnTo>
                <a:lnTo>
                  <a:pt x="43267" y="232579"/>
                </a:lnTo>
                <a:lnTo>
                  <a:pt x="48713" y="235024"/>
                </a:lnTo>
                <a:lnTo>
                  <a:pt x="57305" y="237740"/>
                </a:lnTo>
                <a:lnTo>
                  <a:pt x="65251" y="238948"/>
                </a:lnTo>
                <a:lnTo>
                  <a:pt x="70037" y="239270"/>
                </a:lnTo>
                <a:lnTo>
                  <a:pt x="75133" y="239484"/>
                </a:lnTo>
                <a:lnTo>
                  <a:pt x="80435" y="238675"/>
                </a:lnTo>
                <a:lnTo>
                  <a:pt x="85875" y="237183"/>
                </a:lnTo>
                <a:lnTo>
                  <a:pt x="91406" y="235236"/>
                </a:lnTo>
                <a:lnTo>
                  <a:pt x="96999" y="232985"/>
                </a:lnTo>
                <a:lnTo>
                  <a:pt x="102632" y="230532"/>
                </a:lnTo>
                <a:lnTo>
                  <a:pt x="108293" y="227944"/>
                </a:lnTo>
                <a:lnTo>
                  <a:pt x="113971" y="224314"/>
                </a:lnTo>
                <a:lnTo>
                  <a:pt x="119662" y="219989"/>
                </a:lnTo>
                <a:lnTo>
                  <a:pt x="125361" y="215200"/>
                </a:lnTo>
                <a:lnTo>
                  <a:pt x="131066" y="210103"/>
                </a:lnTo>
                <a:lnTo>
                  <a:pt x="142483" y="199360"/>
                </a:lnTo>
                <a:lnTo>
                  <a:pt x="148195" y="194780"/>
                </a:lnTo>
                <a:lnTo>
                  <a:pt x="153908" y="190775"/>
                </a:lnTo>
                <a:lnTo>
                  <a:pt x="159622" y="187152"/>
                </a:lnTo>
                <a:lnTo>
                  <a:pt x="165336" y="182832"/>
                </a:lnTo>
                <a:lnTo>
                  <a:pt x="171050" y="178046"/>
                </a:lnTo>
                <a:lnTo>
                  <a:pt x="176765" y="172951"/>
                </a:lnTo>
                <a:lnTo>
                  <a:pt x="188194" y="162210"/>
                </a:lnTo>
                <a:lnTo>
                  <a:pt x="193909" y="156679"/>
                </a:lnTo>
                <a:lnTo>
                  <a:pt x="199624" y="150134"/>
                </a:lnTo>
                <a:lnTo>
                  <a:pt x="205339" y="142913"/>
                </a:lnTo>
                <a:lnTo>
                  <a:pt x="211054" y="135241"/>
                </a:lnTo>
                <a:lnTo>
                  <a:pt x="216769" y="129175"/>
                </a:lnTo>
                <a:lnTo>
                  <a:pt x="222484" y="124178"/>
                </a:lnTo>
                <a:lnTo>
                  <a:pt x="228199" y="119894"/>
                </a:lnTo>
                <a:lnTo>
                  <a:pt x="237089" y="110054"/>
                </a:lnTo>
                <a:lnTo>
                  <a:pt x="244215" y="100283"/>
                </a:lnTo>
                <a:lnTo>
                  <a:pt x="252629" y="90380"/>
                </a:lnTo>
                <a:lnTo>
                  <a:pt x="254932" y="87729"/>
                </a:lnTo>
                <a:lnTo>
                  <a:pt x="255546" y="86070"/>
                </a:lnTo>
                <a:lnTo>
                  <a:pt x="256410" y="79184"/>
                </a:lnTo>
                <a:lnTo>
                  <a:pt x="256726" y="70063"/>
                </a:lnTo>
                <a:lnTo>
                  <a:pt x="255790" y="69530"/>
                </a:lnTo>
                <a:lnTo>
                  <a:pt x="252209" y="68938"/>
                </a:lnTo>
                <a:lnTo>
                  <a:pt x="250873" y="69732"/>
                </a:lnTo>
                <a:lnTo>
                  <a:pt x="249983" y="71214"/>
                </a:lnTo>
                <a:lnTo>
                  <a:pt x="248553" y="75886"/>
                </a:lnTo>
                <a:lnTo>
                  <a:pt x="248305" y="81246"/>
                </a:lnTo>
                <a:lnTo>
                  <a:pt x="249223" y="83653"/>
                </a:lnTo>
                <a:lnTo>
                  <a:pt x="254113" y="91591"/>
                </a:lnTo>
                <a:lnTo>
                  <a:pt x="255591" y="97157"/>
                </a:lnTo>
                <a:lnTo>
                  <a:pt x="256424" y="110197"/>
                </a:lnTo>
                <a:lnTo>
                  <a:pt x="257493" y="114383"/>
                </a:lnTo>
                <a:lnTo>
                  <a:pt x="262596" y="125779"/>
                </a:lnTo>
                <a:lnTo>
                  <a:pt x="264124" y="135529"/>
                </a:lnTo>
                <a:lnTo>
                  <a:pt x="264803" y="148753"/>
                </a:lnTo>
                <a:lnTo>
                  <a:pt x="266058" y="164155"/>
                </a:lnTo>
                <a:lnTo>
                  <a:pt x="267726" y="172263"/>
                </a:lnTo>
                <a:lnTo>
                  <a:pt x="269790" y="180526"/>
                </a:lnTo>
                <a:lnTo>
                  <a:pt x="271166" y="188892"/>
                </a:lnTo>
                <a:lnTo>
                  <a:pt x="272084" y="197326"/>
                </a:lnTo>
                <a:lnTo>
                  <a:pt x="272696" y="205807"/>
                </a:lnTo>
                <a:lnTo>
                  <a:pt x="273103" y="214318"/>
                </a:lnTo>
                <a:lnTo>
                  <a:pt x="273557" y="231395"/>
                </a:lnTo>
                <a:lnTo>
                  <a:pt x="273811" y="261625"/>
                </a:lnTo>
                <a:lnTo>
                  <a:pt x="274800" y="272486"/>
                </a:lnTo>
                <a:lnTo>
                  <a:pt x="276411" y="283536"/>
                </a:lnTo>
                <a:lnTo>
                  <a:pt x="278438" y="294713"/>
                </a:lnTo>
                <a:lnTo>
                  <a:pt x="279789" y="305021"/>
                </a:lnTo>
                <a:lnTo>
                  <a:pt x="280690" y="314751"/>
                </a:lnTo>
                <a:lnTo>
                  <a:pt x="281290" y="324095"/>
                </a:lnTo>
                <a:lnTo>
                  <a:pt x="281958" y="342098"/>
                </a:lnTo>
                <a:lnTo>
                  <a:pt x="282386" y="376938"/>
                </a:lnTo>
                <a:lnTo>
                  <a:pt x="283374" y="385556"/>
                </a:lnTo>
                <a:lnTo>
                  <a:pt x="284985" y="394158"/>
                </a:lnTo>
                <a:lnTo>
                  <a:pt x="287011" y="402751"/>
                </a:lnTo>
                <a:lnTo>
                  <a:pt x="289263" y="417378"/>
                </a:lnTo>
                <a:lnTo>
                  <a:pt x="290263" y="430229"/>
                </a:lnTo>
                <a:lnTo>
                  <a:pt x="290708" y="442291"/>
                </a:lnTo>
                <a:lnTo>
                  <a:pt x="290959" y="459791"/>
                </a:lnTo>
                <a:lnTo>
                  <a:pt x="290041" y="464604"/>
                </a:lnTo>
                <a:lnTo>
                  <a:pt x="286482" y="472491"/>
                </a:lnTo>
                <a:lnTo>
                  <a:pt x="286104" y="475928"/>
                </a:lnTo>
                <a:lnTo>
                  <a:pt x="286805" y="479171"/>
                </a:lnTo>
                <a:lnTo>
                  <a:pt x="289171" y="485315"/>
                </a:lnTo>
                <a:lnTo>
                  <a:pt x="290815" y="495350"/>
                </a:lnTo>
                <a:lnTo>
                  <a:pt x="291850" y="495930"/>
                </a:lnTo>
                <a:lnTo>
                  <a:pt x="298423" y="496936"/>
                </a:lnTo>
                <a:lnTo>
                  <a:pt x="301637" y="494481"/>
                </a:lnTo>
                <a:lnTo>
                  <a:pt x="308209" y="4885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84"/>
          <p:cNvSpPr/>
          <p:nvPr/>
        </p:nvSpPr>
        <p:spPr>
          <a:xfrm>
            <a:off x="2008939" y="1183036"/>
            <a:ext cx="205577" cy="359862"/>
          </a:xfrm>
          <a:custGeom>
            <a:avLst/>
            <a:gdLst/>
            <a:ahLst/>
            <a:cxnLst/>
            <a:rect l="0" t="0" r="0" b="0"/>
            <a:pathLst>
              <a:path w="205577" h="359862">
                <a:moveTo>
                  <a:pt x="59890" y="8541"/>
                </a:moveTo>
                <a:lnTo>
                  <a:pt x="51671" y="322"/>
                </a:lnTo>
                <a:lnTo>
                  <a:pt x="45496" y="38"/>
                </a:lnTo>
                <a:lnTo>
                  <a:pt x="43968" y="0"/>
                </a:lnTo>
                <a:lnTo>
                  <a:pt x="43561" y="942"/>
                </a:lnTo>
                <a:lnTo>
                  <a:pt x="43108" y="4529"/>
                </a:lnTo>
                <a:lnTo>
                  <a:pt x="42034" y="5866"/>
                </a:lnTo>
                <a:lnTo>
                  <a:pt x="40367" y="6758"/>
                </a:lnTo>
                <a:lnTo>
                  <a:pt x="38302" y="7352"/>
                </a:lnTo>
                <a:lnTo>
                  <a:pt x="36926" y="8701"/>
                </a:lnTo>
                <a:lnTo>
                  <a:pt x="36008" y="10553"/>
                </a:lnTo>
                <a:lnTo>
                  <a:pt x="34989" y="15150"/>
                </a:lnTo>
                <a:lnTo>
                  <a:pt x="34536" y="20368"/>
                </a:lnTo>
                <a:lnTo>
                  <a:pt x="31794" y="28403"/>
                </a:lnTo>
                <a:lnTo>
                  <a:pt x="29729" y="33212"/>
                </a:lnTo>
                <a:lnTo>
                  <a:pt x="28353" y="39276"/>
                </a:lnTo>
                <a:lnTo>
                  <a:pt x="27436" y="46176"/>
                </a:lnTo>
                <a:lnTo>
                  <a:pt x="26824" y="53633"/>
                </a:lnTo>
                <a:lnTo>
                  <a:pt x="25464" y="60510"/>
                </a:lnTo>
                <a:lnTo>
                  <a:pt x="23604" y="67000"/>
                </a:lnTo>
                <a:lnTo>
                  <a:pt x="13776" y="95653"/>
                </a:lnTo>
                <a:lnTo>
                  <a:pt x="12003" y="103763"/>
                </a:lnTo>
                <a:lnTo>
                  <a:pt x="10820" y="112028"/>
                </a:lnTo>
                <a:lnTo>
                  <a:pt x="10032" y="120395"/>
                </a:lnTo>
                <a:lnTo>
                  <a:pt x="8554" y="128830"/>
                </a:lnTo>
                <a:lnTo>
                  <a:pt x="6616" y="137311"/>
                </a:lnTo>
                <a:lnTo>
                  <a:pt x="4372" y="145823"/>
                </a:lnTo>
                <a:lnTo>
                  <a:pt x="2875" y="154355"/>
                </a:lnTo>
                <a:lnTo>
                  <a:pt x="1878" y="162900"/>
                </a:lnTo>
                <a:lnTo>
                  <a:pt x="1213" y="171455"/>
                </a:lnTo>
                <a:lnTo>
                  <a:pt x="770" y="180015"/>
                </a:lnTo>
                <a:lnTo>
                  <a:pt x="277" y="197147"/>
                </a:lnTo>
                <a:lnTo>
                  <a:pt x="0" y="222857"/>
                </a:lnTo>
                <a:lnTo>
                  <a:pt x="913" y="231428"/>
                </a:lnTo>
                <a:lnTo>
                  <a:pt x="2475" y="240000"/>
                </a:lnTo>
                <a:lnTo>
                  <a:pt x="4468" y="248572"/>
                </a:lnTo>
                <a:lnTo>
                  <a:pt x="6750" y="256192"/>
                </a:lnTo>
                <a:lnTo>
                  <a:pt x="9224" y="263176"/>
                </a:lnTo>
                <a:lnTo>
                  <a:pt x="11825" y="269738"/>
                </a:lnTo>
                <a:lnTo>
                  <a:pt x="14512" y="276017"/>
                </a:lnTo>
                <a:lnTo>
                  <a:pt x="20037" y="288074"/>
                </a:lnTo>
                <a:lnTo>
                  <a:pt x="28503" y="305572"/>
                </a:lnTo>
                <a:lnTo>
                  <a:pt x="30393" y="311337"/>
                </a:lnTo>
                <a:lnTo>
                  <a:pt x="31653" y="317085"/>
                </a:lnTo>
                <a:lnTo>
                  <a:pt x="32493" y="322822"/>
                </a:lnTo>
                <a:lnTo>
                  <a:pt x="34958" y="327599"/>
                </a:lnTo>
                <a:lnTo>
                  <a:pt x="38506" y="331737"/>
                </a:lnTo>
                <a:lnTo>
                  <a:pt x="42777" y="335447"/>
                </a:lnTo>
                <a:lnTo>
                  <a:pt x="46576" y="338873"/>
                </a:lnTo>
                <a:lnTo>
                  <a:pt x="53338" y="345220"/>
                </a:lnTo>
                <a:lnTo>
                  <a:pt x="62500" y="354149"/>
                </a:lnTo>
                <a:lnTo>
                  <a:pt x="66393" y="356104"/>
                </a:lnTo>
                <a:lnTo>
                  <a:pt x="70893" y="357407"/>
                </a:lnTo>
                <a:lnTo>
                  <a:pt x="75798" y="358276"/>
                </a:lnTo>
                <a:lnTo>
                  <a:pt x="80020" y="358855"/>
                </a:lnTo>
                <a:lnTo>
                  <a:pt x="83788" y="359241"/>
                </a:lnTo>
                <a:lnTo>
                  <a:pt x="87252" y="359499"/>
                </a:lnTo>
                <a:lnTo>
                  <a:pt x="93641" y="359785"/>
                </a:lnTo>
                <a:lnTo>
                  <a:pt x="96678" y="359861"/>
                </a:lnTo>
                <a:lnTo>
                  <a:pt x="100608" y="358959"/>
                </a:lnTo>
                <a:lnTo>
                  <a:pt x="105133" y="357406"/>
                </a:lnTo>
                <a:lnTo>
                  <a:pt x="110055" y="355418"/>
                </a:lnTo>
                <a:lnTo>
                  <a:pt x="114288" y="353140"/>
                </a:lnTo>
                <a:lnTo>
                  <a:pt x="118063" y="350668"/>
                </a:lnTo>
                <a:lnTo>
                  <a:pt x="121532" y="348068"/>
                </a:lnTo>
                <a:lnTo>
                  <a:pt x="127927" y="342640"/>
                </a:lnTo>
                <a:lnTo>
                  <a:pt x="130965" y="339858"/>
                </a:lnTo>
                <a:lnTo>
                  <a:pt x="139422" y="331688"/>
                </a:lnTo>
                <a:lnTo>
                  <a:pt x="144344" y="326842"/>
                </a:lnTo>
                <a:lnTo>
                  <a:pt x="148578" y="320754"/>
                </a:lnTo>
                <a:lnTo>
                  <a:pt x="152353" y="313838"/>
                </a:lnTo>
                <a:lnTo>
                  <a:pt x="159087" y="299486"/>
                </a:lnTo>
                <a:lnTo>
                  <a:pt x="165256" y="286758"/>
                </a:lnTo>
                <a:lnTo>
                  <a:pt x="169186" y="279744"/>
                </a:lnTo>
                <a:lnTo>
                  <a:pt x="173712" y="272210"/>
                </a:lnTo>
                <a:lnTo>
                  <a:pt x="178634" y="264330"/>
                </a:lnTo>
                <a:lnTo>
                  <a:pt x="182868" y="257172"/>
                </a:lnTo>
                <a:lnTo>
                  <a:pt x="186643" y="250495"/>
                </a:lnTo>
                <a:lnTo>
                  <a:pt x="190112" y="244139"/>
                </a:lnTo>
                <a:lnTo>
                  <a:pt x="193377" y="237044"/>
                </a:lnTo>
                <a:lnTo>
                  <a:pt x="196507" y="229456"/>
                </a:lnTo>
                <a:lnTo>
                  <a:pt x="199545" y="221540"/>
                </a:lnTo>
                <a:lnTo>
                  <a:pt x="201571" y="213406"/>
                </a:lnTo>
                <a:lnTo>
                  <a:pt x="202922" y="205125"/>
                </a:lnTo>
                <a:lnTo>
                  <a:pt x="203822" y="196747"/>
                </a:lnTo>
                <a:lnTo>
                  <a:pt x="204422" y="188304"/>
                </a:lnTo>
                <a:lnTo>
                  <a:pt x="204823" y="179818"/>
                </a:lnTo>
                <a:lnTo>
                  <a:pt x="205267" y="162769"/>
                </a:lnTo>
                <a:lnTo>
                  <a:pt x="205576" y="124524"/>
                </a:lnTo>
                <a:lnTo>
                  <a:pt x="204639" y="118248"/>
                </a:lnTo>
                <a:lnTo>
                  <a:pt x="203062" y="112159"/>
                </a:lnTo>
                <a:lnTo>
                  <a:pt x="201058" y="106195"/>
                </a:lnTo>
                <a:lnTo>
                  <a:pt x="197817" y="99361"/>
                </a:lnTo>
                <a:lnTo>
                  <a:pt x="193752" y="91948"/>
                </a:lnTo>
                <a:lnTo>
                  <a:pt x="189136" y="84148"/>
                </a:lnTo>
                <a:lnTo>
                  <a:pt x="185107" y="77043"/>
                </a:lnTo>
                <a:lnTo>
                  <a:pt x="178090" y="64069"/>
                </a:lnTo>
                <a:lnTo>
                  <a:pt x="171796" y="54493"/>
                </a:lnTo>
                <a:lnTo>
                  <a:pt x="168784" y="50605"/>
                </a:lnTo>
                <a:lnTo>
                  <a:pt x="163919" y="46109"/>
                </a:lnTo>
                <a:lnTo>
                  <a:pt x="157818" y="41206"/>
                </a:lnTo>
                <a:lnTo>
                  <a:pt x="150893" y="36033"/>
                </a:lnTo>
                <a:lnTo>
                  <a:pt x="144371" y="31631"/>
                </a:lnTo>
                <a:lnTo>
                  <a:pt x="138118" y="27745"/>
                </a:lnTo>
                <a:lnTo>
                  <a:pt x="132045" y="24201"/>
                </a:lnTo>
                <a:lnTo>
                  <a:pt x="126091" y="21839"/>
                </a:lnTo>
                <a:lnTo>
                  <a:pt x="120217" y="20264"/>
                </a:lnTo>
                <a:lnTo>
                  <a:pt x="114395" y="19213"/>
                </a:lnTo>
                <a:lnTo>
                  <a:pt x="108610" y="18514"/>
                </a:lnTo>
                <a:lnTo>
                  <a:pt x="102847" y="18047"/>
                </a:lnTo>
                <a:lnTo>
                  <a:pt x="97101" y="17736"/>
                </a:lnTo>
                <a:lnTo>
                  <a:pt x="85636" y="17390"/>
                </a:lnTo>
                <a:lnTo>
                  <a:pt x="50155" y="17130"/>
                </a:lnTo>
                <a:lnTo>
                  <a:pt x="40390" y="17118"/>
                </a:lnTo>
                <a:lnTo>
                  <a:pt x="37365" y="18069"/>
                </a:lnTo>
                <a:lnTo>
                  <a:pt x="31464" y="21666"/>
                </a:lnTo>
                <a:lnTo>
                  <a:pt x="25600" y="256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5"/>
          <p:cNvSpPr/>
          <p:nvPr/>
        </p:nvSpPr>
        <p:spPr>
          <a:xfrm>
            <a:off x="2360294" y="1191577"/>
            <a:ext cx="334176" cy="376644"/>
          </a:xfrm>
          <a:custGeom>
            <a:avLst/>
            <a:gdLst/>
            <a:ahLst/>
            <a:cxnLst/>
            <a:rect l="0" t="0" r="0" b="0"/>
            <a:pathLst>
              <a:path w="334176" h="376644">
                <a:moveTo>
                  <a:pt x="42863" y="0"/>
                </a:moveTo>
                <a:lnTo>
                  <a:pt x="42863" y="7381"/>
                </a:lnTo>
                <a:lnTo>
                  <a:pt x="36019" y="16133"/>
                </a:lnTo>
                <a:lnTo>
                  <a:pt x="30931" y="24950"/>
                </a:lnTo>
                <a:lnTo>
                  <a:pt x="28035" y="35219"/>
                </a:lnTo>
                <a:lnTo>
                  <a:pt x="25795" y="46133"/>
                </a:lnTo>
                <a:lnTo>
                  <a:pt x="21625" y="57334"/>
                </a:lnTo>
                <a:lnTo>
                  <a:pt x="20132" y="63940"/>
                </a:lnTo>
                <a:lnTo>
                  <a:pt x="19136" y="71202"/>
                </a:lnTo>
                <a:lnTo>
                  <a:pt x="18473" y="78900"/>
                </a:lnTo>
                <a:lnTo>
                  <a:pt x="17078" y="85938"/>
                </a:lnTo>
                <a:lnTo>
                  <a:pt x="15195" y="92534"/>
                </a:lnTo>
                <a:lnTo>
                  <a:pt x="12988" y="98837"/>
                </a:lnTo>
                <a:lnTo>
                  <a:pt x="11516" y="106849"/>
                </a:lnTo>
                <a:lnTo>
                  <a:pt x="10535" y="116000"/>
                </a:lnTo>
                <a:lnTo>
                  <a:pt x="9881" y="125911"/>
                </a:lnTo>
                <a:lnTo>
                  <a:pt x="9445" y="135376"/>
                </a:lnTo>
                <a:lnTo>
                  <a:pt x="8961" y="153512"/>
                </a:lnTo>
                <a:lnTo>
                  <a:pt x="8607" y="210221"/>
                </a:lnTo>
                <a:lnTo>
                  <a:pt x="9548" y="220157"/>
                </a:lnTo>
                <a:lnTo>
                  <a:pt x="11128" y="229639"/>
                </a:lnTo>
                <a:lnTo>
                  <a:pt x="13134" y="238818"/>
                </a:lnTo>
                <a:lnTo>
                  <a:pt x="15423" y="247794"/>
                </a:lnTo>
                <a:lnTo>
                  <a:pt x="17903" y="256636"/>
                </a:lnTo>
                <a:lnTo>
                  <a:pt x="20508" y="265388"/>
                </a:lnTo>
                <a:lnTo>
                  <a:pt x="22245" y="274081"/>
                </a:lnTo>
                <a:lnTo>
                  <a:pt x="23402" y="282733"/>
                </a:lnTo>
                <a:lnTo>
                  <a:pt x="24174" y="291359"/>
                </a:lnTo>
                <a:lnTo>
                  <a:pt x="26594" y="299014"/>
                </a:lnTo>
                <a:lnTo>
                  <a:pt x="30112" y="306023"/>
                </a:lnTo>
                <a:lnTo>
                  <a:pt x="34362" y="312600"/>
                </a:lnTo>
                <a:lnTo>
                  <a:pt x="39101" y="318890"/>
                </a:lnTo>
                <a:lnTo>
                  <a:pt x="44165" y="324988"/>
                </a:lnTo>
                <a:lnTo>
                  <a:pt x="49446" y="330959"/>
                </a:lnTo>
                <a:lnTo>
                  <a:pt x="60394" y="342673"/>
                </a:lnTo>
                <a:lnTo>
                  <a:pt x="65980" y="348464"/>
                </a:lnTo>
                <a:lnTo>
                  <a:pt x="72562" y="353277"/>
                </a:lnTo>
                <a:lnTo>
                  <a:pt x="79807" y="357438"/>
                </a:lnTo>
                <a:lnTo>
                  <a:pt x="107417" y="370960"/>
                </a:lnTo>
                <a:lnTo>
                  <a:pt x="114473" y="373037"/>
                </a:lnTo>
                <a:lnTo>
                  <a:pt x="122036" y="374421"/>
                </a:lnTo>
                <a:lnTo>
                  <a:pt x="129935" y="375344"/>
                </a:lnTo>
                <a:lnTo>
                  <a:pt x="138058" y="375959"/>
                </a:lnTo>
                <a:lnTo>
                  <a:pt x="146332" y="376370"/>
                </a:lnTo>
                <a:lnTo>
                  <a:pt x="154704" y="376643"/>
                </a:lnTo>
                <a:lnTo>
                  <a:pt x="162191" y="375873"/>
                </a:lnTo>
                <a:lnTo>
                  <a:pt x="169088" y="374407"/>
                </a:lnTo>
                <a:lnTo>
                  <a:pt x="182783" y="370238"/>
                </a:lnTo>
                <a:lnTo>
                  <a:pt x="198395" y="365210"/>
                </a:lnTo>
                <a:lnTo>
                  <a:pt x="205606" y="361584"/>
                </a:lnTo>
                <a:lnTo>
                  <a:pt x="212318" y="357261"/>
                </a:lnTo>
                <a:lnTo>
                  <a:pt x="218698" y="352474"/>
                </a:lnTo>
                <a:lnTo>
                  <a:pt x="224856" y="347377"/>
                </a:lnTo>
                <a:lnTo>
                  <a:pt x="230867" y="342075"/>
                </a:lnTo>
                <a:lnTo>
                  <a:pt x="236779" y="336635"/>
                </a:lnTo>
                <a:lnTo>
                  <a:pt x="250968" y="322971"/>
                </a:lnTo>
                <a:lnTo>
                  <a:pt x="258752" y="315326"/>
                </a:lnTo>
                <a:lnTo>
                  <a:pt x="265847" y="307373"/>
                </a:lnTo>
                <a:lnTo>
                  <a:pt x="272481" y="299213"/>
                </a:lnTo>
                <a:lnTo>
                  <a:pt x="278810" y="290915"/>
                </a:lnTo>
                <a:lnTo>
                  <a:pt x="290920" y="274076"/>
                </a:lnTo>
                <a:lnTo>
                  <a:pt x="296817" y="265585"/>
                </a:lnTo>
                <a:lnTo>
                  <a:pt x="301701" y="257066"/>
                </a:lnTo>
                <a:lnTo>
                  <a:pt x="305909" y="248530"/>
                </a:lnTo>
                <a:lnTo>
                  <a:pt x="309667" y="239982"/>
                </a:lnTo>
                <a:lnTo>
                  <a:pt x="313125" y="231425"/>
                </a:lnTo>
                <a:lnTo>
                  <a:pt x="319507" y="214298"/>
                </a:lnTo>
                <a:lnTo>
                  <a:pt x="322542" y="204778"/>
                </a:lnTo>
                <a:lnTo>
                  <a:pt x="325518" y="194621"/>
                </a:lnTo>
                <a:lnTo>
                  <a:pt x="328455" y="184040"/>
                </a:lnTo>
                <a:lnTo>
                  <a:pt x="330413" y="174128"/>
                </a:lnTo>
                <a:lnTo>
                  <a:pt x="331718" y="164663"/>
                </a:lnTo>
                <a:lnTo>
                  <a:pt x="332588" y="155496"/>
                </a:lnTo>
                <a:lnTo>
                  <a:pt x="333168" y="146526"/>
                </a:lnTo>
                <a:lnTo>
                  <a:pt x="333555" y="137689"/>
                </a:lnTo>
                <a:lnTo>
                  <a:pt x="333984" y="120250"/>
                </a:lnTo>
                <a:lnTo>
                  <a:pt x="334175" y="102974"/>
                </a:lnTo>
                <a:lnTo>
                  <a:pt x="332321" y="94367"/>
                </a:lnTo>
                <a:lnTo>
                  <a:pt x="329180" y="85771"/>
                </a:lnTo>
                <a:lnTo>
                  <a:pt x="325181" y="77184"/>
                </a:lnTo>
                <a:lnTo>
                  <a:pt x="320610" y="69553"/>
                </a:lnTo>
                <a:lnTo>
                  <a:pt x="315658" y="62561"/>
                </a:lnTo>
                <a:lnTo>
                  <a:pt x="310451" y="55995"/>
                </a:lnTo>
                <a:lnTo>
                  <a:pt x="304123" y="49713"/>
                </a:lnTo>
                <a:lnTo>
                  <a:pt x="297046" y="43619"/>
                </a:lnTo>
                <a:lnTo>
                  <a:pt x="289471" y="37652"/>
                </a:lnTo>
                <a:lnTo>
                  <a:pt x="280611" y="32721"/>
                </a:lnTo>
                <a:lnTo>
                  <a:pt x="270894" y="28482"/>
                </a:lnTo>
                <a:lnTo>
                  <a:pt x="260606" y="24703"/>
                </a:lnTo>
                <a:lnTo>
                  <a:pt x="250890" y="22183"/>
                </a:lnTo>
                <a:lnTo>
                  <a:pt x="241555" y="20504"/>
                </a:lnTo>
                <a:lnTo>
                  <a:pt x="232475" y="19384"/>
                </a:lnTo>
                <a:lnTo>
                  <a:pt x="221658" y="18638"/>
                </a:lnTo>
                <a:lnTo>
                  <a:pt x="209685" y="18140"/>
                </a:lnTo>
                <a:lnTo>
                  <a:pt x="196940" y="17809"/>
                </a:lnTo>
                <a:lnTo>
                  <a:pt x="184633" y="18540"/>
                </a:lnTo>
                <a:lnTo>
                  <a:pt x="172619" y="19980"/>
                </a:lnTo>
                <a:lnTo>
                  <a:pt x="148157" y="24120"/>
                </a:lnTo>
                <a:lnTo>
                  <a:pt x="121411" y="29135"/>
                </a:lnTo>
                <a:lnTo>
                  <a:pt x="108563" y="32758"/>
                </a:lnTo>
                <a:lnTo>
                  <a:pt x="96188" y="37079"/>
                </a:lnTo>
                <a:lnTo>
                  <a:pt x="84128" y="41864"/>
                </a:lnTo>
                <a:lnTo>
                  <a:pt x="73231" y="46959"/>
                </a:lnTo>
                <a:lnTo>
                  <a:pt x="63108" y="52261"/>
                </a:lnTo>
                <a:lnTo>
                  <a:pt x="53502" y="57701"/>
                </a:lnTo>
                <a:lnTo>
                  <a:pt x="44241" y="62280"/>
                </a:lnTo>
                <a:lnTo>
                  <a:pt x="35209" y="66285"/>
                </a:lnTo>
                <a:lnTo>
                  <a:pt x="26330" y="69907"/>
                </a:lnTo>
                <a:lnTo>
                  <a:pt x="19459" y="73275"/>
                </a:lnTo>
                <a:lnTo>
                  <a:pt x="13925" y="76472"/>
                </a:lnTo>
                <a:lnTo>
                  <a:pt x="0" y="857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6"/>
          <p:cNvSpPr/>
          <p:nvPr/>
        </p:nvSpPr>
        <p:spPr>
          <a:xfrm>
            <a:off x="4091940" y="1208722"/>
            <a:ext cx="94298" cy="488440"/>
          </a:xfrm>
          <a:custGeom>
            <a:avLst/>
            <a:gdLst/>
            <a:ahLst/>
            <a:cxnLst/>
            <a:rect l="0" t="0" r="0" b="0"/>
            <a:pathLst>
              <a:path w="94298" h="488440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778" y="6844"/>
                </a:lnTo>
                <a:lnTo>
                  <a:pt x="8336" y="16527"/>
                </a:lnTo>
                <a:lnTo>
                  <a:pt x="8467" y="29253"/>
                </a:lnTo>
                <a:lnTo>
                  <a:pt x="11066" y="41894"/>
                </a:lnTo>
                <a:lnTo>
                  <a:pt x="13092" y="47932"/>
                </a:lnTo>
                <a:lnTo>
                  <a:pt x="15344" y="62260"/>
                </a:lnTo>
                <a:lnTo>
                  <a:pt x="15944" y="70082"/>
                </a:lnTo>
                <a:lnTo>
                  <a:pt x="16344" y="78154"/>
                </a:lnTo>
                <a:lnTo>
                  <a:pt x="16789" y="94743"/>
                </a:lnTo>
                <a:lnTo>
                  <a:pt x="17039" y="120147"/>
                </a:lnTo>
                <a:lnTo>
                  <a:pt x="18026" y="129628"/>
                </a:lnTo>
                <a:lnTo>
                  <a:pt x="19638" y="139759"/>
                </a:lnTo>
                <a:lnTo>
                  <a:pt x="21664" y="150322"/>
                </a:lnTo>
                <a:lnTo>
                  <a:pt x="23015" y="161175"/>
                </a:lnTo>
                <a:lnTo>
                  <a:pt x="23916" y="172220"/>
                </a:lnTo>
                <a:lnTo>
                  <a:pt x="24516" y="183393"/>
                </a:lnTo>
                <a:lnTo>
                  <a:pt x="25183" y="205968"/>
                </a:lnTo>
                <a:lnTo>
                  <a:pt x="25671" y="274340"/>
                </a:lnTo>
                <a:lnTo>
                  <a:pt x="25716" y="384070"/>
                </a:lnTo>
                <a:lnTo>
                  <a:pt x="26669" y="393206"/>
                </a:lnTo>
                <a:lnTo>
                  <a:pt x="28257" y="402155"/>
                </a:lnTo>
                <a:lnTo>
                  <a:pt x="30268" y="410978"/>
                </a:lnTo>
                <a:lnTo>
                  <a:pt x="32502" y="425862"/>
                </a:lnTo>
                <a:lnTo>
                  <a:pt x="34448" y="438827"/>
                </a:lnTo>
                <a:lnTo>
                  <a:pt x="36300" y="444951"/>
                </a:lnTo>
                <a:lnTo>
                  <a:pt x="38487" y="450939"/>
                </a:lnTo>
                <a:lnTo>
                  <a:pt x="40898" y="456836"/>
                </a:lnTo>
                <a:lnTo>
                  <a:pt x="43458" y="462673"/>
                </a:lnTo>
                <a:lnTo>
                  <a:pt x="46117" y="468468"/>
                </a:lnTo>
                <a:lnTo>
                  <a:pt x="48842" y="473285"/>
                </a:lnTo>
                <a:lnTo>
                  <a:pt x="51611" y="477448"/>
                </a:lnTo>
                <a:lnTo>
                  <a:pt x="54410" y="481176"/>
                </a:lnTo>
                <a:lnTo>
                  <a:pt x="57228" y="483662"/>
                </a:lnTo>
                <a:lnTo>
                  <a:pt x="60059" y="485319"/>
                </a:lnTo>
                <a:lnTo>
                  <a:pt x="62899" y="486423"/>
                </a:lnTo>
                <a:lnTo>
                  <a:pt x="65745" y="487160"/>
                </a:lnTo>
                <a:lnTo>
                  <a:pt x="68595" y="487651"/>
                </a:lnTo>
                <a:lnTo>
                  <a:pt x="71448" y="487978"/>
                </a:lnTo>
                <a:lnTo>
                  <a:pt x="74301" y="488196"/>
                </a:lnTo>
                <a:lnTo>
                  <a:pt x="77157" y="488342"/>
                </a:lnTo>
                <a:lnTo>
                  <a:pt x="80013" y="488439"/>
                </a:lnTo>
                <a:lnTo>
                  <a:pt x="82869" y="487551"/>
                </a:lnTo>
                <a:lnTo>
                  <a:pt x="85726" y="486006"/>
                </a:lnTo>
                <a:lnTo>
                  <a:pt x="94297" y="4800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7"/>
          <p:cNvSpPr/>
          <p:nvPr/>
        </p:nvSpPr>
        <p:spPr>
          <a:xfrm>
            <a:off x="4289268" y="1247010"/>
            <a:ext cx="265076" cy="390176"/>
          </a:xfrm>
          <a:custGeom>
            <a:avLst/>
            <a:gdLst/>
            <a:ahLst/>
            <a:cxnLst/>
            <a:rect l="0" t="0" r="0" b="0"/>
            <a:pathLst>
              <a:path w="265076" h="390176">
                <a:moveTo>
                  <a:pt x="119854" y="13147"/>
                </a:moveTo>
                <a:lnTo>
                  <a:pt x="111635" y="4928"/>
                </a:lnTo>
                <a:lnTo>
                  <a:pt x="104507" y="4644"/>
                </a:lnTo>
                <a:lnTo>
                  <a:pt x="99381" y="4606"/>
                </a:lnTo>
                <a:lnTo>
                  <a:pt x="96680" y="5548"/>
                </a:lnTo>
                <a:lnTo>
                  <a:pt x="91139" y="9135"/>
                </a:lnTo>
                <a:lnTo>
                  <a:pt x="82962" y="16444"/>
                </a:lnTo>
                <a:lnTo>
                  <a:pt x="78114" y="21060"/>
                </a:lnTo>
                <a:lnTo>
                  <a:pt x="70188" y="31269"/>
                </a:lnTo>
                <a:lnTo>
                  <a:pt x="63490" y="42156"/>
                </a:lnTo>
                <a:lnTo>
                  <a:pt x="57339" y="53345"/>
                </a:lnTo>
                <a:lnTo>
                  <a:pt x="43969" y="79456"/>
                </a:lnTo>
                <a:lnTo>
                  <a:pt x="38784" y="88785"/>
                </a:lnTo>
                <a:lnTo>
                  <a:pt x="33423" y="97863"/>
                </a:lnTo>
                <a:lnTo>
                  <a:pt x="27943" y="106772"/>
                </a:lnTo>
                <a:lnTo>
                  <a:pt x="23338" y="116521"/>
                </a:lnTo>
                <a:lnTo>
                  <a:pt x="19315" y="126830"/>
                </a:lnTo>
                <a:lnTo>
                  <a:pt x="6015" y="166201"/>
                </a:lnTo>
                <a:lnTo>
                  <a:pt x="3956" y="176143"/>
                </a:lnTo>
                <a:lnTo>
                  <a:pt x="2584" y="186581"/>
                </a:lnTo>
                <a:lnTo>
                  <a:pt x="1669" y="197350"/>
                </a:lnTo>
                <a:lnTo>
                  <a:pt x="1059" y="207386"/>
                </a:lnTo>
                <a:lnTo>
                  <a:pt x="382" y="226158"/>
                </a:lnTo>
                <a:lnTo>
                  <a:pt x="0" y="252792"/>
                </a:lnTo>
                <a:lnTo>
                  <a:pt x="898" y="261492"/>
                </a:lnTo>
                <a:lnTo>
                  <a:pt x="2451" y="270151"/>
                </a:lnTo>
                <a:lnTo>
                  <a:pt x="4438" y="278780"/>
                </a:lnTo>
                <a:lnTo>
                  <a:pt x="7667" y="287391"/>
                </a:lnTo>
                <a:lnTo>
                  <a:pt x="11726" y="295989"/>
                </a:lnTo>
                <a:lnTo>
                  <a:pt x="23998" y="319202"/>
                </a:lnTo>
                <a:lnTo>
                  <a:pt x="36679" y="344112"/>
                </a:lnTo>
                <a:lnTo>
                  <a:pt x="40591" y="349996"/>
                </a:lnTo>
                <a:lnTo>
                  <a:pt x="45105" y="355823"/>
                </a:lnTo>
                <a:lnTo>
                  <a:pt x="50019" y="361613"/>
                </a:lnTo>
                <a:lnTo>
                  <a:pt x="55200" y="366425"/>
                </a:lnTo>
                <a:lnTo>
                  <a:pt x="60559" y="370586"/>
                </a:lnTo>
                <a:lnTo>
                  <a:pt x="66036" y="374312"/>
                </a:lnTo>
                <a:lnTo>
                  <a:pt x="71593" y="377749"/>
                </a:lnTo>
                <a:lnTo>
                  <a:pt x="77202" y="380992"/>
                </a:lnTo>
                <a:lnTo>
                  <a:pt x="82848" y="384107"/>
                </a:lnTo>
                <a:lnTo>
                  <a:pt x="88515" y="386184"/>
                </a:lnTo>
                <a:lnTo>
                  <a:pt x="94199" y="387568"/>
                </a:lnTo>
                <a:lnTo>
                  <a:pt x="99893" y="388491"/>
                </a:lnTo>
                <a:lnTo>
                  <a:pt x="105595" y="389106"/>
                </a:lnTo>
                <a:lnTo>
                  <a:pt x="111300" y="389517"/>
                </a:lnTo>
                <a:lnTo>
                  <a:pt x="121767" y="389973"/>
                </a:lnTo>
                <a:lnTo>
                  <a:pt x="129594" y="390175"/>
                </a:lnTo>
                <a:lnTo>
                  <a:pt x="133967" y="389276"/>
                </a:lnTo>
                <a:lnTo>
                  <a:pt x="138788" y="387725"/>
                </a:lnTo>
                <a:lnTo>
                  <a:pt x="143907" y="385738"/>
                </a:lnTo>
                <a:lnTo>
                  <a:pt x="152134" y="380991"/>
                </a:lnTo>
                <a:lnTo>
                  <a:pt x="159918" y="374753"/>
                </a:lnTo>
                <a:lnTo>
                  <a:pt x="164661" y="370423"/>
                </a:lnTo>
                <a:lnTo>
                  <a:pt x="169728" y="365631"/>
                </a:lnTo>
                <a:lnTo>
                  <a:pt x="175011" y="359579"/>
                </a:lnTo>
                <a:lnTo>
                  <a:pt x="180437" y="352687"/>
                </a:lnTo>
                <a:lnTo>
                  <a:pt x="185961" y="345234"/>
                </a:lnTo>
                <a:lnTo>
                  <a:pt x="197177" y="329334"/>
                </a:lnTo>
                <a:lnTo>
                  <a:pt x="202835" y="321093"/>
                </a:lnTo>
                <a:lnTo>
                  <a:pt x="207560" y="312742"/>
                </a:lnTo>
                <a:lnTo>
                  <a:pt x="211662" y="304317"/>
                </a:lnTo>
                <a:lnTo>
                  <a:pt x="215349" y="295843"/>
                </a:lnTo>
                <a:lnTo>
                  <a:pt x="219712" y="287336"/>
                </a:lnTo>
                <a:lnTo>
                  <a:pt x="224527" y="278807"/>
                </a:lnTo>
                <a:lnTo>
                  <a:pt x="229641" y="270264"/>
                </a:lnTo>
                <a:lnTo>
                  <a:pt x="234003" y="260758"/>
                </a:lnTo>
                <a:lnTo>
                  <a:pt x="237863" y="250611"/>
                </a:lnTo>
                <a:lnTo>
                  <a:pt x="241389" y="240036"/>
                </a:lnTo>
                <a:lnTo>
                  <a:pt x="244693" y="229177"/>
                </a:lnTo>
                <a:lnTo>
                  <a:pt x="253893" y="196642"/>
                </a:lnTo>
                <a:lnTo>
                  <a:pt x="259754" y="177568"/>
                </a:lnTo>
                <a:lnTo>
                  <a:pt x="261698" y="167528"/>
                </a:lnTo>
                <a:lnTo>
                  <a:pt x="262994" y="157025"/>
                </a:lnTo>
                <a:lnTo>
                  <a:pt x="263858" y="146213"/>
                </a:lnTo>
                <a:lnTo>
                  <a:pt x="264434" y="136148"/>
                </a:lnTo>
                <a:lnTo>
                  <a:pt x="265075" y="117344"/>
                </a:lnTo>
                <a:lnTo>
                  <a:pt x="264293" y="108329"/>
                </a:lnTo>
                <a:lnTo>
                  <a:pt x="262819" y="99462"/>
                </a:lnTo>
                <a:lnTo>
                  <a:pt x="260884" y="90693"/>
                </a:lnTo>
                <a:lnTo>
                  <a:pt x="258642" y="82942"/>
                </a:lnTo>
                <a:lnTo>
                  <a:pt x="256194" y="75869"/>
                </a:lnTo>
                <a:lnTo>
                  <a:pt x="253610" y="69249"/>
                </a:lnTo>
                <a:lnTo>
                  <a:pt x="250935" y="62931"/>
                </a:lnTo>
                <a:lnTo>
                  <a:pt x="245422" y="50831"/>
                </a:lnTo>
                <a:lnTo>
                  <a:pt x="237257" y="39103"/>
                </a:lnTo>
                <a:lnTo>
                  <a:pt x="232412" y="33308"/>
                </a:lnTo>
                <a:lnTo>
                  <a:pt x="226326" y="28493"/>
                </a:lnTo>
                <a:lnTo>
                  <a:pt x="219411" y="24330"/>
                </a:lnTo>
                <a:lnTo>
                  <a:pt x="192330" y="10805"/>
                </a:lnTo>
                <a:lnTo>
                  <a:pt x="185317" y="8728"/>
                </a:lnTo>
                <a:lnTo>
                  <a:pt x="177783" y="7344"/>
                </a:lnTo>
                <a:lnTo>
                  <a:pt x="169904" y="6421"/>
                </a:lnTo>
                <a:lnTo>
                  <a:pt x="161793" y="4853"/>
                </a:lnTo>
                <a:lnTo>
                  <a:pt x="153528" y="2855"/>
                </a:lnTo>
                <a:lnTo>
                  <a:pt x="145161" y="571"/>
                </a:lnTo>
                <a:lnTo>
                  <a:pt x="136725" y="0"/>
                </a:lnTo>
                <a:lnTo>
                  <a:pt x="128244" y="573"/>
                </a:lnTo>
                <a:lnTo>
                  <a:pt x="119733" y="1907"/>
                </a:lnTo>
                <a:lnTo>
                  <a:pt x="111200" y="2796"/>
                </a:lnTo>
                <a:lnTo>
                  <a:pt x="102655" y="3389"/>
                </a:lnTo>
                <a:lnTo>
                  <a:pt x="94100" y="3784"/>
                </a:lnTo>
                <a:lnTo>
                  <a:pt x="87445" y="5000"/>
                </a:lnTo>
                <a:lnTo>
                  <a:pt x="82056" y="6763"/>
                </a:lnTo>
                <a:lnTo>
                  <a:pt x="77510" y="8891"/>
                </a:lnTo>
                <a:lnTo>
                  <a:pt x="71622" y="11262"/>
                </a:lnTo>
                <a:lnTo>
                  <a:pt x="42702" y="217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8"/>
          <p:cNvSpPr/>
          <p:nvPr/>
        </p:nvSpPr>
        <p:spPr>
          <a:xfrm>
            <a:off x="4722587" y="1157318"/>
            <a:ext cx="338046" cy="419622"/>
          </a:xfrm>
          <a:custGeom>
            <a:avLst/>
            <a:gdLst/>
            <a:ahLst/>
            <a:cxnLst/>
            <a:rect l="0" t="0" r="0" b="0"/>
            <a:pathLst>
              <a:path w="338046" h="419622">
                <a:moveTo>
                  <a:pt x="80870" y="8542"/>
                </a:moveTo>
                <a:lnTo>
                  <a:pt x="88251" y="1161"/>
                </a:lnTo>
                <a:lnTo>
                  <a:pt x="91453" y="499"/>
                </a:lnTo>
                <a:lnTo>
                  <a:pt x="97631" y="0"/>
                </a:lnTo>
                <a:lnTo>
                  <a:pt x="88639" y="9298"/>
                </a:lnTo>
                <a:lnTo>
                  <a:pt x="19580" y="78404"/>
                </a:lnTo>
                <a:lnTo>
                  <a:pt x="12990" y="87534"/>
                </a:lnTo>
                <a:lnTo>
                  <a:pt x="6886" y="96989"/>
                </a:lnTo>
                <a:lnTo>
                  <a:pt x="998" y="104367"/>
                </a:lnTo>
                <a:lnTo>
                  <a:pt x="0" y="108620"/>
                </a:lnTo>
                <a:lnTo>
                  <a:pt x="287" y="113361"/>
                </a:lnTo>
                <a:lnTo>
                  <a:pt x="1430" y="118426"/>
                </a:lnTo>
                <a:lnTo>
                  <a:pt x="5241" y="126594"/>
                </a:lnTo>
                <a:lnTo>
                  <a:pt x="15448" y="139599"/>
                </a:lnTo>
                <a:lnTo>
                  <a:pt x="23536" y="145529"/>
                </a:lnTo>
                <a:lnTo>
                  <a:pt x="28360" y="148444"/>
                </a:lnTo>
                <a:lnTo>
                  <a:pt x="34433" y="151340"/>
                </a:lnTo>
                <a:lnTo>
                  <a:pt x="41340" y="154223"/>
                </a:lnTo>
                <a:lnTo>
                  <a:pt x="48801" y="157097"/>
                </a:lnTo>
                <a:lnTo>
                  <a:pt x="56634" y="159014"/>
                </a:lnTo>
                <a:lnTo>
                  <a:pt x="64712" y="160291"/>
                </a:lnTo>
                <a:lnTo>
                  <a:pt x="72956" y="161143"/>
                </a:lnTo>
                <a:lnTo>
                  <a:pt x="81309" y="162663"/>
                </a:lnTo>
                <a:lnTo>
                  <a:pt x="89735" y="164629"/>
                </a:lnTo>
                <a:lnTo>
                  <a:pt x="138235" y="177369"/>
                </a:lnTo>
                <a:lnTo>
                  <a:pt x="156848" y="182953"/>
                </a:lnTo>
                <a:lnTo>
                  <a:pt x="166764" y="186729"/>
                </a:lnTo>
                <a:lnTo>
                  <a:pt x="177186" y="191150"/>
                </a:lnTo>
                <a:lnTo>
                  <a:pt x="187943" y="196003"/>
                </a:lnTo>
                <a:lnTo>
                  <a:pt x="197972" y="200191"/>
                </a:lnTo>
                <a:lnTo>
                  <a:pt x="207515" y="203935"/>
                </a:lnTo>
                <a:lnTo>
                  <a:pt x="216735" y="207384"/>
                </a:lnTo>
                <a:lnTo>
                  <a:pt x="225739" y="211588"/>
                </a:lnTo>
                <a:lnTo>
                  <a:pt x="234599" y="216296"/>
                </a:lnTo>
                <a:lnTo>
                  <a:pt x="243364" y="221340"/>
                </a:lnTo>
                <a:lnTo>
                  <a:pt x="251112" y="226607"/>
                </a:lnTo>
                <a:lnTo>
                  <a:pt x="258182" y="232023"/>
                </a:lnTo>
                <a:lnTo>
                  <a:pt x="264800" y="237539"/>
                </a:lnTo>
                <a:lnTo>
                  <a:pt x="271118" y="244074"/>
                </a:lnTo>
                <a:lnTo>
                  <a:pt x="277234" y="251288"/>
                </a:lnTo>
                <a:lnTo>
                  <a:pt x="283217" y="258955"/>
                </a:lnTo>
                <a:lnTo>
                  <a:pt x="288158" y="265972"/>
                </a:lnTo>
                <a:lnTo>
                  <a:pt x="296188" y="278847"/>
                </a:lnTo>
                <a:lnTo>
                  <a:pt x="299663" y="285900"/>
                </a:lnTo>
                <a:lnTo>
                  <a:pt x="302932" y="293460"/>
                </a:lnTo>
                <a:lnTo>
                  <a:pt x="306064" y="301357"/>
                </a:lnTo>
                <a:lnTo>
                  <a:pt x="308152" y="308527"/>
                </a:lnTo>
                <a:lnTo>
                  <a:pt x="310472" y="321573"/>
                </a:lnTo>
                <a:lnTo>
                  <a:pt x="311503" y="333722"/>
                </a:lnTo>
                <a:lnTo>
                  <a:pt x="311961" y="344519"/>
                </a:lnTo>
                <a:lnTo>
                  <a:pt x="312164" y="352492"/>
                </a:lnTo>
                <a:lnTo>
                  <a:pt x="309715" y="361751"/>
                </a:lnTo>
                <a:lnTo>
                  <a:pt x="307728" y="366887"/>
                </a:lnTo>
                <a:lnTo>
                  <a:pt x="300441" y="377674"/>
                </a:lnTo>
                <a:lnTo>
                  <a:pt x="290852" y="387865"/>
                </a:lnTo>
                <a:lnTo>
                  <a:pt x="285628" y="391917"/>
                </a:lnTo>
                <a:lnTo>
                  <a:pt x="280240" y="395570"/>
                </a:lnTo>
                <a:lnTo>
                  <a:pt x="274744" y="398958"/>
                </a:lnTo>
                <a:lnTo>
                  <a:pt x="269174" y="402169"/>
                </a:lnTo>
                <a:lnTo>
                  <a:pt x="263556" y="405262"/>
                </a:lnTo>
                <a:lnTo>
                  <a:pt x="257906" y="407325"/>
                </a:lnTo>
                <a:lnTo>
                  <a:pt x="252234" y="408699"/>
                </a:lnTo>
                <a:lnTo>
                  <a:pt x="246548" y="409616"/>
                </a:lnTo>
                <a:lnTo>
                  <a:pt x="240852" y="411179"/>
                </a:lnTo>
                <a:lnTo>
                  <a:pt x="235149" y="413174"/>
                </a:lnTo>
                <a:lnTo>
                  <a:pt x="229443" y="415457"/>
                </a:lnTo>
                <a:lnTo>
                  <a:pt x="223733" y="416978"/>
                </a:lnTo>
                <a:lnTo>
                  <a:pt x="218023" y="417993"/>
                </a:lnTo>
                <a:lnTo>
                  <a:pt x="212310" y="418669"/>
                </a:lnTo>
                <a:lnTo>
                  <a:pt x="206597" y="419120"/>
                </a:lnTo>
                <a:lnTo>
                  <a:pt x="200883" y="419420"/>
                </a:lnTo>
                <a:lnTo>
                  <a:pt x="195168" y="419621"/>
                </a:lnTo>
                <a:lnTo>
                  <a:pt x="189454" y="418802"/>
                </a:lnTo>
                <a:lnTo>
                  <a:pt x="183739" y="417303"/>
                </a:lnTo>
                <a:lnTo>
                  <a:pt x="178025" y="415352"/>
                </a:lnTo>
                <a:lnTo>
                  <a:pt x="172309" y="413099"/>
                </a:lnTo>
                <a:lnTo>
                  <a:pt x="166595" y="410644"/>
                </a:lnTo>
                <a:lnTo>
                  <a:pt x="155165" y="405376"/>
                </a:lnTo>
                <a:lnTo>
                  <a:pt x="126590" y="391399"/>
                </a:lnTo>
                <a:lnTo>
                  <a:pt x="121827" y="387605"/>
                </a:lnTo>
                <a:lnTo>
                  <a:pt x="113996" y="378309"/>
                </a:lnTo>
                <a:lnTo>
                  <a:pt x="111526" y="373163"/>
                </a:lnTo>
                <a:lnTo>
                  <a:pt x="108782" y="362366"/>
                </a:lnTo>
                <a:lnTo>
                  <a:pt x="108051" y="355867"/>
                </a:lnTo>
                <a:lnTo>
                  <a:pt x="107563" y="348677"/>
                </a:lnTo>
                <a:lnTo>
                  <a:pt x="107238" y="341026"/>
                </a:lnTo>
                <a:lnTo>
                  <a:pt x="107973" y="333068"/>
                </a:lnTo>
                <a:lnTo>
                  <a:pt x="109416" y="324905"/>
                </a:lnTo>
                <a:lnTo>
                  <a:pt x="111331" y="316605"/>
                </a:lnTo>
                <a:lnTo>
                  <a:pt x="114512" y="308215"/>
                </a:lnTo>
                <a:lnTo>
                  <a:pt x="118538" y="299764"/>
                </a:lnTo>
                <a:lnTo>
                  <a:pt x="123127" y="291272"/>
                </a:lnTo>
                <a:lnTo>
                  <a:pt x="128092" y="282754"/>
                </a:lnTo>
                <a:lnTo>
                  <a:pt x="138687" y="265668"/>
                </a:lnTo>
                <a:lnTo>
                  <a:pt x="144180" y="256160"/>
                </a:lnTo>
                <a:lnTo>
                  <a:pt x="155363" y="235434"/>
                </a:lnTo>
                <a:lnTo>
                  <a:pt x="161964" y="225526"/>
                </a:lnTo>
                <a:lnTo>
                  <a:pt x="169223" y="216063"/>
                </a:lnTo>
                <a:lnTo>
                  <a:pt x="176919" y="206896"/>
                </a:lnTo>
                <a:lnTo>
                  <a:pt x="184908" y="197928"/>
                </a:lnTo>
                <a:lnTo>
                  <a:pt x="201404" y="180343"/>
                </a:lnTo>
                <a:lnTo>
                  <a:pt x="210756" y="171654"/>
                </a:lnTo>
                <a:lnTo>
                  <a:pt x="220801" y="163003"/>
                </a:lnTo>
                <a:lnTo>
                  <a:pt x="231307" y="154378"/>
                </a:lnTo>
                <a:lnTo>
                  <a:pt x="241169" y="145771"/>
                </a:lnTo>
                <a:lnTo>
                  <a:pt x="250601" y="137175"/>
                </a:lnTo>
                <a:lnTo>
                  <a:pt x="259747" y="128588"/>
                </a:lnTo>
                <a:lnTo>
                  <a:pt x="268701" y="120957"/>
                </a:lnTo>
                <a:lnTo>
                  <a:pt x="277528" y="113965"/>
                </a:lnTo>
                <a:lnTo>
                  <a:pt x="286270" y="107399"/>
                </a:lnTo>
                <a:lnTo>
                  <a:pt x="294004" y="101117"/>
                </a:lnTo>
                <a:lnTo>
                  <a:pt x="301064" y="95023"/>
                </a:lnTo>
                <a:lnTo>
                  <a:pt x="307676" y="89056"/>
                </a:lnTo>
                <a:lnTo>
                  <a:pt x="313989" y="84125"/>
                </a:lnTo>
                <a:lnTo>
                  <a:pt x="320103" y="79886"/>
                </a:lnTo>
                <a:lnTo>
                  <a:pt x="338045" y="685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9"/>
          <p:cNvSpPr/>
          <p:nvPr/>
        </p:nvSpPr>
        <p:spPr>
          <a:xfrm>
            <a:off x="5112067" y="1165860"/>
            <a:ext cx="308459" cy="368459"/>
          </a:xfrm>
          <a:custGeom>
            <a:avLst/>
            <a:gdLst/>
            <a:ahLst/>
            <a:cxnLst/>
            <a:rect l="0" t="0" r="0" b="0"/>
            <a:pathLst>
              <a:path w="308459" h="368459">
                <a:moveTo>
                  <a:pt x="77153" y="0"/>
                </a:moveTo>
                <a:lnTo>
                  <a:pt x="77153" y="21238"/>
                </a:lnTo>
                <a:lnTo>
                  <a:pt x="74613" y="28806"/>
                </a:lnTo>
                <a:lnTo>
                  <a:pt x="70309" y="38520"/>
                </a:lnTo>
                <a:lnTo>
                  <a:pt x="62531" y="54699"/>
                </a:lnTo>
                <a:lnTo>
                  <a:pt x="57001" y="65903"/>
                </a:lnTo>
                <a:lnTo>
                  <a:pt x="54194" y="72510"/>
                </a:lnTo>
                <a:lnTo>
                  <a:pt x="51369" y="79772"/>
                </a:lnTo>
                <a:lnTo>
                  <a:pt x="48534" y="87471"/>
                </a:lnTo>
                <a:lnTo>
                  <a:pt x="44738" y="95462"/>
                </a:lnTo>
                <a:lnTo>
                  <a:pt x="40303" y="103646"/>
                </a:lnTo>
                <a:lnTo>
                  <a:pt x="35441" y="111960"/>
                </a:lnTo>
                <a:lnTo>
                  <a:pt x="32200" y="120360"/>
                </a:lnTo>
                <a:lnTo>
                  <a:pt x="30039" y="128817"/>
                </a:lnTo>
                <a:lnTo>
                  <a:pt x="28598" y="137313"/>
                </a:lnTo>
                <a:lnTo>
                  <a:pt x="26686" y="145834"/>
                </a:lnTo>
                <a:lnTo>
                  <a:pt x="24458" y="154373"/>
                </a:lnTo>
                <a:lnTo>
                  <a:pt x="22020" y="162922"/>
                </a:lnTo>
                <a:lnTo>
                  <a:pt x="20395" y="171480"/>
                </a:lnTo>
                <a:lnTo>
                  <a:pt x="19312" y="180042"/>
                </a:lnTo>
                <a:lnTo>
                  <a:pt x="18589" y="188608"/>
                </a:lnTo>
                <a:lnTo>
                  <a:pt x="18108" y="197176"/>
                </a:lnTo>
                <a:lnTo>
                  <a:pt x="17573" y="214316"/>
                </a:lnTo>
                <a:lnTo>
                  <a:pt x="17202" y="257175"/>
                </a:lnTo>
                <a:lnTo>
                  <a:pt x="17183" y="265747"/>
                </a:lnTo>
                <a:lnTo>
                  <a:pt x="18122" y="274320"/>
                </a:lnTo>
                <a:lnTo>
                  <a:pt x="19702" y="282892"/>
                </a:lnTo>
                <a:lnTo>
                  <a:pt x="21707" y="291465"/>
                </a:lnTo>
                <a:lnTo>
                  <a:pt x="24949" y="299085"/>
                </a:lnTo>
                <a:lnTo>
                  <a:pt x="29015" y="306070"/>
                </a:lnTo>
                <a:lnTo>
                  <a:pt x="33631" y="312631"/>
                </a:lnTo>
                <a:lnTo>
                  <a:pt x="41300" y="322462"/>
                </a:lnTo>
                <a:lnTo>
                  <a:pt x="48836" y="330959"/>
                </a:lnTo>
                <a:lnTo>
                  <a:pt x="58535" y="341085"/>
                </a:lnTo>
                <a:lnTo>
                  <a:pt x="63788" y="345500"/>
                </a:lnTo>
                <a:lnTo>
                  <a:pt x="69195" y="349396"/>
                </a:lnTo>
                <a:lnTo>
                  <a:pt x="74705" y="352945"/>
                </a:lnTo>
                <a:lnTo>
                  <a:pt x="80283" y="356264"/>
                </a:lnTo>
                <a:lnTo>
                  <a:pt x="85907" y="359429"/>
                </a:lnTo>
                <a:lnTo>
                  <a:pt x="91561" y="362492"/>
                </a:lnTo>
                <a:lnTo>
                  <a:pt x="98189" y="364534"/>
                </a:lnTo>
                <a:lnTo>
                  <a:pt x="105464" y="365895"/>
                </a:lnTo>
                <a:lnTo>
                  <a:pt x="113172" y="366802"/>
                </a:lnTo>
                <a:lnTo>
                  <a:pt x="121168" y="367407"/>
                </a:lnTo>
                <a:lnTo>
                  <a:pt x="129356" y="367811"/>
                </a:lnTo>
                <a:lnTo>
                  <a:pt x="145122" y="368259"/>
                </a:lnTo>
                <a:lnTo>
                  <a:pt x="158479" y="368458"/>
                </a:lnTo>
                <a:lnTo>
                  <a:pt x="164708" y="367558"/>
                </a:lnTo>
                <a:lnTo>
                  <a:pt x="170765" y="366006"/>
                </a:lnTo>
                <a:lnTo>
                  <a:pt x="198726" y="356671"/>
                </a:lnTo>
                <a:lnTo>
                  <a:pt x="205827" y="353033"/>
                </a:lnTo>
                <a:lnTo>
                  <a:pt x="212465" y="348703"/>
                </a:lnTo>
                <a:lnTo>
                  <a:pt x="218796" y="343911"/>
                </a:lnTo>
                <a:lnTo>
                  <a:pt x="225874" y="339764"/>
                </a:lnTo>
                <a:lnTo>
                  <a:pt x="233450" y="336047"/>
                </a:lnTo>
                <a:lnTo>
                  <a:pt x="241358" y="332616"/>
                </a:lnTo>
                <a:lnTo>
                  <a:pt x="247583" y="328424"/>
                </a:lnTo>
                <a:lnTo>
                  <a:pt x="257040" y="318686"/>
                </a:lnTo>
                <a:lnTo>
                  <a:pt x="261848" y="313422"/>
                </a:lnTo>
                <a:lnTo>
                  <a:pt x="272269" y="302493"/>
                </a:lnTo>
                <a:lnTo>
                  <a:pt x="276763" y="295960"/>
                </a:lnTo>
                <a:lnTo>
                  <a:pt x="280711" y="288746"/>
                </a:lnTo>
                <a:lnTo>
                  <a:pt x="290819" y="267482"/>
                </a:lnTo>
                <a:lnTo>
                  <a:pt x="293892" y="261188"/>
                </a:lnTo>
                <a:lnTo>
                  <a:pt x="296893" y="254135"/>
                </a:lnTo>
                <a:lnTo>
                  <a:pt x="299846" y="246576"/>
                </a:lnTo>
                <a:lnTo>
                  <a:pt x="302767" y="238679"/>
                </a:lnTo>
                <a:lnTo>
                  <a:pt x="304715" y="230557"/>
                </a:lnTo>
                <a:lnTo>
                  <a:pt x="306013" y="222284"/>
                </a:lnTo>
                <a:lnTo>
                  <a:pt x="306879" y="213912"/>
                </a:lnTo>
                <a:lnTo>
                  <a:pt x="307456" y="206425"/>
                </a:lnTo>
                <a:lnTo>
                  <a:pt x="307841" y="199529"/>
                </a:lnTo>
                <a:lnTo>
                  <a:pt x="308097" y="193027"/>
                </a:lnTo>
                <a:lnTo>
                  <a:pt x="308382" y="178182"/>
                </a:lnTo>
                <a:lnTo>
                  <a:pt x="308458" y="170223"/>
                </a:lnTo>
                <a:lnTo>
                  <a:pt x="306604" y="163012"/>
                </a:lnTo>
                <a:lnTo>
                  <a:pt x="303462" y="156299"/>
                </a:lnTo>
                <a:lnTo>
                  <a:pt x="299463" y="149919"/>
                </a:lnTo>
                <a:lnTo>
                  <a:pt x="295845" y="143761"/>
                </a:lnTo>
                <a:lnTo>
                  <a:pt x="292480" y="137751"/>
                </a:lnTo>
                <a:lnTo>
                  <a:pt x="289284" y="131839"/>
                </a:lnTo>
                <a:lnTo>
                  <a:pt x="285248" y="125992"/>
                </a:lnTo>
                <a:lnTo>
                  <a:pt x="280653" y="120190"/>
                </a:lnTo>
                <a:lnTo>
                  <a:pt x="275685" y="114416"/>
                </a:lnTo>
                <a:lnTo>
                  <a:pt x="268563" y="108662"/>
                </a:lnTo>
                <a:lnTo>
                  <a:pt x="260004" y="102921"/>
                </a:lnTo>
                <a:lnTo>
                  <a:pt x="250489" y="97189"/>
                </a:lnTo>
                <a:lnTo>
                  <a:pt x="240335" y="92415"/>
                </a:lnTo>
                <a:lnTo>
                  <a:pt x="229756" y="88280"/>
                </a:lnTo>
                <a:lnTo>
                  <a:pt x="218893" y="84571"/>
                </a:lnTo>
                <a:lnTo>
                  <a:pt x="207841" y="81145"/>
                </a:lnTo>
                <a:lnTo>
                  <a:pt x="185401" y="74799"/>
                </a:lnTo>
                <a:lnTo>
                  <a:pt x="173131" y="71774"/>
                </a:lnTo>
                <a:lnTo>
                  <a:pt x="146797" y="65872"/>
                </a:lnTo>
                <a:lnTo>
                  <a:pt x="134060" y="63917"/>
                </a:lnTo>
                <a:lnTo>
                  <a:pt x="121758" y="62614"/>
                </a:lnTo>
                <a:lnTo>
                  <a:pt x="109747" y="61745"/>
                </a:lnTo>
                <a:lnTo>
                  <a:pt x="97930" y="60213"/>
                </a:lnTo>
                <a:lnTo>
                  <a:pt x="86242" y="58239"/>
                </a:lnTo>
                <a:lnTo>
                  <a:pt x="74640" y="55971"/>
                </a:lnTo>
                <a:lnTo>
                  <a:pt x="64999" y="54459"/>
                </a:lnTo>
                <a:lnTo>
                  <a:pt x="56668" y="53451"/>
                </a:lnTo>
                <a:lnTo>
                  <a:pt x="49209" y="52779"/>
                </a:lnTo>
                <a:lnTo>
                  <a:pt x="42331" y="52331"/>
                </a:lnTo>
                <a:lnTo>
                  <a:pt x="29609" y="51833"/>
                </a:lnTo>
                <a:lnTo>
                  <a:pt x="16287" y="51552"/>
                </a:lnTo>
                <a:lnTo>
                  <a:pt x="0" y="514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0"/>
          <p:cNvSpPr/>
          <p:nvPr/>
        </p:nvSpPr>
        <p:spPr>
          <a:xfrm>
            <a:off x="4794884" y="1114425"/>
            <a:ext cx="265609" cy="120016"/>
          </a:xfrm>
          <a:custGeom>
            <a:avLst/>
            <a:gdLst/>
            <a:ahLst/>
            <a:cxnLst/>
            <a:rect l="0" t="0" r="0" b="0"/>
            <a:pathLst>
              <a:path w="265609" h="120016">
                <a:moveTo>
                  <a:pt x="0" y="25717"/>
                </a:moveTo>
                <a:lnTo>
                  <a:pt x="0" y="21166"/>
                </a:lnTo>
                <a:lnTo>
                  <a:pt x="953" y="19826"/>
                </a:lnTo>
                <a:lnTo>
                  <a:pt x="2541" y="18932"/>
                </a:lnTo>
                <a:lnTo>
                  <a:pt x="7382" y="17498"/>
                </a:lnTo>
                <a:lnTo>
                  <a:pt x="10584" y="14761"/>
                </a:lnTo>
                <a:lnTo>
                  <a:pt x="12771" y="12698"/>
                </a:lnTo>
                <a:lnTo>
                  <a:pt x="15182" y="11323"/>
                </a:lnTo>
                <a:lnTo>
                  <a:pt x="20400" y="9795"/>
                </a:lnTo>
                <a:lnTo>
                  <a:pt x="28694" y="8934"/>
                </a:lnTo>
                <a:lnTo>
                  <a:pt x="34343" y="8733"/>
                </a:lnTo>
                <a:lnTo>
                  <a:pt x="37183" y="8679"/>
                </a:lnTo>
                <a:lnTo>
                  <a:pt x="45419" y="6080"/>
                </a:lnTo>
                <a:lnTo>
                  <a:pt x="50282" y="4053"/>
                </a:lnTo>
                <a:lnTo>
                  <a:pt x="58225" y="1801"/>
                </a:lnTo>
                <a:lnTo>
                  <a:pt x="65883" y="800"/>
                </a:lnTo>
                <a:lnTo>
                  <a:pt x="70592" y="533"/>
                </a:lnTo>
                <a:lnTo>
                  <a:pt x="80904" y="237"/>
                </a:lnTo>
                <a:lnTo>
                  <a:pt x="131469" y="6"/>
                </a:lnTo>
                <a:lnTo>
                  <a:pt x="155473" y="0"/>
                </a:lnTo>
                <a:lnTo>
                  <a:pt x="158894" y="953"/>
                </a:lnTo>
                <a:lnTo>
                  <a:pt x="165234" y="4550"/>
                </a:lnTo>
                <a:lnTo>
                  <a:pt x="169212" y="6844"/>
                </a:lnTo>
                <a:lnTo>
                  <a:pt x="178711" y="11931"/>
                </a:lnTo>
                <a:lnTo>
                  <a:pt x="186742" y="14828"/>
                </a:lnTo>
                <a:lnTo>
                  <a:pt x="190217" y="15600"/>
                </a:lnTo>
                <a:lnTo>
                  <a:pt x="196619" y="18998"/>
                </a:lnTo>
                <a:lnTo>
                  <a:pt x="199659" y="21238"/>
                </a:lnTo>
                <a:lnTo>
                  <a:pt x="202639" y="23683"/>
                </a:lnTo>
                <a:lnTo>
                  <a:pt x="205578" y="26266"/>
                </a:lnTo>
                <a:lnTo>
                  <a:pt x="208490" y="28941"/>
                </a:lnTo>
                <a:lnTo>
                  <a:pt x="214265" y="34452"/>
                </a:lnTo>
                <a:lnTo>
                  <a:pt x="217138" y="37255"/>
                </a:lnTo>
                <a:lnTo>
                  <a:pt x="220959" y="40077"/>
                </a:lnTo>
                <a:lnTo>
                  <a:pt x="225411" y="42910"/>
                </a:lnTo>
                <a:lnTo>
                  <a:pt x="230284" y="45752"/>
                </a:lnTo>
                <a:lnTo>
                  <a:pt x="234486" y="48598"/>
                </a:lnTo>
                <a:lnTo>
                  <a:pt x="238239" y="51449"/>
                </a:lnTo>
                <a:lnTo>
                  <a:pt x="246555" y="58316"/>
                </a:lnTo>
                <a:lnTo>
                  <a:pt x="250234" y="61796"/>
                </a:lnTo>
                <a:lnTo>
                  <a:pt x="260355" y="71790"/>
                </a:lnTo>
                <a:lnTo>
                  <a:pt x="262153" y="74530"/>
                </a:lnTo>
                <a:lnTo>
                  <a:pt x="263351" y="77309"/>
                </a:lnTo>
                <a:lnTo>
                  <a:pt x="264150" y="80114"/>
                </a:lnTo>
                <a:lnTo>
                  <a:pt x="264683" y="82937"/>
                </a:lnTo>
                <a:lnTo>
                  <a:pt x="265038" y="85771"/>
                </a:lnTo>
                <a:lnTo>
                  <a:pt x="265608" y="92613"/>
                </a:lnTo>
                <a:lnTo>
                  <a:pt x="263146" y="96088"/>
                </a:lnTo>
                <a:lnTo>
                  <a:pt x="261156" y="98349"/>
                </a:lnTo>
                <a:lnTo>
                  <a:pt x="258876" y="100808"/>
                </a:lnTo>
                <a:lnTo>
                  <a:pt x="250144" y="109854"/>
                </a:lnTo>
                <a:lnTo>
                  <a:pt x="240031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1"/>
          <p:cNvSpPr/>
          <p:nvPr/>
        </p:nvSpPr>
        <p:spPr>
          <a:xfrm>
            <a:off x="7118386" y="1071562"/>
            <a:ext cx="102517" cy="360046"/>
          </a:xfrm>
          <a:custGeom>
            <a:avLst/>
            <a:gdLst/>
            <a:ahLst/>
            <a:cxnLst/>
            <a:rect l="0" t="0" r="0" b="0"/>
            <a:pathLst>
              <a:path w="102517" h="360046">
                <a:moveTo>
                  <a:pt x="8219" y="0"/>
                </a:moveTo>
                <a:lnTo>
                  <a:pt x="0" y="0"/>
                </a:lnTo>
                <a:lnTo>
                  <a:pt x="2343" y="2540"/>
                </a:lnTo>
                <a:lnTo>
                  <a:pt x="4302" y="4551"/>
                </a:lnTo>
                <a:lnTo>
                  <a:pt x="5607" y="6844"/>
                </a:lnTo>
                <a:lnTo>
                  <a:pt x="8397" y="14622"/>
                </a:lnTo>
                <a:lnTo>
                  <a:pt x="10243" y="17368"/>
                </a:lnTo>
                <a:lnTo>
                  <a:pt x="12426" y="20151"/>
                </a:lnTo>
                <a:lnTo>
                  <a:pt x="14833" y="22959"/>
                </a:lnTo>
                <a:lnTo>
                  <a:pt x="17390" y="25784"/>
                </a:lnTo>
                <a:lnTo>
                  <a:pt x="20048" y="28619"/>
                </a:lnTo>
                <a:lnTo>
                  <a:pt x="21820" y="32414"/>
                </a:lnTo>
                <a:lnTo>
                  <a:pt x="23789" y="41711"/>
                </a:lnTo>
                <a:lnTo>
                  <a:pt x="25266" y="46858"/>
                </a:lnTo>
                <a:lnTo>
                  <a:pt x="27204" y="52193"/>
                </a:lnTo>
                <a:lnTo>
                  <a:pt x="29448" y="57656"/>
                </a:lnTo>
                <a:lnTo>
                  <a:pt x="31941" y="68805"/>
                </a:lnTo>
                <a:lnTo>
                  <a:pt x="32606" y="74445"/>
                </a:lnTo>
                <a:lnTo>
                  <a:pt x="34002" y="80110"/>
                </a:lnTo>
                <a:lnTo>
                  <a:pt x="35885" y="85792"/>
                </a:lnTo>
                <a:lnTo>
                  <a:pt x="38092" y="91484"/>
                </a:lnTo>
                <a:lnTo>
                  <a:pt x="43086" y="105430"/>
                </a:lnTo>
                <a:lnTo>
                  <a:pt x="54053" y="137666"/>
                </a:lnTo>
                <a:lnTo>
                  <a:pt x="55920" y="146070"/>
                </a:lnTo>
                <a:lnTo>
                  <a:pt x="57165" y="154530"/>
                </a:lnTo>
                <a:lnTo>
                  <a:pt x="57994" y="163027"/>
                </a:lnTo>
                <a:lnTo>
                  <a:pt x="59499" y="171550"/>
                </a:lnTo>
                <a:lnTo>
                  <a:pt x="61456" y="180089"/>
                </a:lnTo>
                <a:lnTo>
                  <a:pt x="63712" y="188639"/>
                </a:lnTo>
                <a:lnTo>
                  <a:pt x="66170" y="196245"/>
                </a:lnTo>
                <a:lnTo>
                  <a:pt x="68760" y="203220"/>
                </a:lnTo>
                <a:lnTo>
                  <a:pt x="71440" y="209775"/>
                </a:lnTo>
                <a:lnTo>
                  <a:pt x="74178" y="217002"/>
                </a:lnTo>
                <a:lnTo>
                  <a:pt x="79762" y="232653"/>
                </a:lnTo>
                <a:lnTo>
                  <a:pt x="81631" y="240827"/>
                </a:lnTo>
                <a:lnTo>
                  <a:pt x="82878" y="249134"/>
                </a:lnTo>
                <a:lnTo>
                  <a:pt x="83710" y="257529"/>
                </a:lnTo>
                <a:lnTo>
                  <a:pt x="85216" y="265031"/>
                </a:lnTo>
                <a:lnTo>
                  <a:pt x="87172" y="271938"/>
                </a:lnTo>
                <a:lnTo>
                  <a:pt x="89429" y="278447"/>
                </a:lnTo>
                <a:lnTo>
                  <a:pt x="91887" y="284691"/>
                </a:lnTo>
                <a:lnTo>
                  <a:pt x="94478" y="290759"/>
                </a:lnTo>
                <a:lnTo>
                  <a:pt x="97157" y="296709"/>
                </a:lnTo>
                <a:lnTo>
                  <a:pt x="98944" y="302581"/>
                </a:lnTo>
                <a:lnTo>
                  <a:pt x="100134" y="308401"/>
                </a:lnTo>
                <a:lnTo>
                  <a:pt x="100928" y="314186"/>
                </a:lnTo>
                <a:lnTo>
                  <a:pt x="101457" y="319947"/>
                </a:lnTo>
                <a:lnTo>
                  <a:pt x="101810" y="325693"/>
                </a:lnTo>
                <a:lnTo>
                  <a:pt x="102202" y="336205"/>
                </a:lnTo>
                <a:lnTo>
                  <a:pt x="102423" y="347478"/>
                </a:lnTo>
                <a:lnTo>
                  <a:pt x="102516" y="360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2"/>
          <p:cNvSpPr/>
          <p:nvPr/>
        </p:nvSpPr>
        <p:spPr>
          <a:xfrm>
            <a:off x="7023734" y="1238432"/>
            <a:ext cx="471489" cy="226147"/>
          </a:xfrm>
          <a:custGeom>
            <a:avLst/>
            <a:gdLst/>
            <a:ahLst/>
            <a:cxnLst/>
            <a:rect l="0" t="0" r="0" b="0"/>
            <a:pathLst>
              <a:path w="471489" h="226147">
                <a:moveTo>
                  <a:pt x="0" y="116023"/>
                </a:moveTo>
                <a:lnTo>
                  <a:pt x="7381" y="116023"/>
                </a:lnTo>
                <a:lnTo>
                  <a:pt x="12772" y="111472"/>
                </a:lnTo>
                <a:lnTo>
                  <a:pt x="16134" y="110131"/>
                </a:lnTo>
                <a:lnTo>
                  <a:pt x="29017" y="107292"/>
                </a:lnTo>
                <a:lnTo>
                  <a:pt x="40242" y="100842"/>
                </a:lnTo>
                <a:lnTo>
                  <a:pt x="49954" y="95623"/>
                </a:lnTo>
                <a:lnTo>
                  <a:pt x="56162" y="91945"/>
                </a:lnTo>
                <a:lnTo>
                  <a:pt x="70682" y="82779"/>
                </a:lnTo>
                <a:lnTo>
                  <a:pt x="77601" y="78620"/>
                </a:lnTo>
                <a:lnTo>
                  <a:pt x="84119" y="74895"/>
                </a:lnTo>
                <a:lnTo>
                  <a:pt x="90370" y="71459"/>
                </a:lnTo>
                <a:lnTo>
                  <a:pt x="96442" y="67264"/>
                </a:lnTo>
                <a:lnTo>
                  <a:pt x="102395" y="62562"/>
                </a:lnTo>
                <a:lnTo>
                  <a:pt x="108268" y="57522"/>
                </a:lnTo>
                <a:lnTo>
                  <a:pt x="115041" y="53210"/>
                </a:lnTo>
                <a:lnTo>
                  <a:pt x="122415" y="49382"/>
                </a:lnTo>
                <a:lnTo>
                  <a:pt x="137274" y="42590"/>
                </a:lnTo>
                <a:lnTo>
                  <a:pt x="150229" y="36396"/>
                </a:lnTo>
                <a:lnTo>
                  <a:pt x="155398" y="32458"/>
                </a:lnTo>
                <a:lnTo>
                  <a:pt x="159796" y="27928"/>
                </a:lnTo>
                <a:lnTo>
                  <a:pt x="163681" y="23003"/>
                </a:lnTo>
                <a:lnTo>
                  <a:pt x="168176" y="19719"/>
                </a:lnTo>
                <a:lnTo>
                  <a:pt x="182651" y="14146"/>
                </a:lnTo>
                <a:lnTo>
                  <a:pt x="193396" y="7838"/>
                </a:lnTo>
                <a:lnTo>
                  <a:pt x="199619" y="6028"/>
                </a:lnTo>
                <a:lnTo>
                  <a:pt x="208478" y="5009"/>
                </a:lnTo>
                <a:lnTo>
                  <a:pt x="211375" y="5818"/>
                </a:lnTo>
                <a:lnTo>
                  <a:pt x="220005" y="10556"/>
                </a:lnTo>
                <a:lnTo>
                  <a:pt x="225732" y="11999"/>
                </a:lnTo>
                <a:lnTo>
                  <a:pt x="227641" y="13336"/>
                </a:lnTo>
                <a:lnTo>
                  <a:pt x="228914" y="15180"/>
                </a:lnTo>
                <a:lnTo>
                  <a:pt x="229762" y="17361"/>
                </a:lnTo>
                <a:lnTo>
                  <a:pt x="232232" y="18816"/>
                </a:lnTo>
                <a:lnTo>
                  <a:pt x="240057" y="20432"/>
                </a:lnTo>
                <a:lnTo>
                  <a:pt x="242906" y="21816"/>
                </a:lnTo>
                <a:lnTo>
                  <a:pt x="244805" y="23690"/>
                </a:lnTo>
                <a:lnTo>
                  <a:pt x="247867" y="29266"/>
                </a:lnTo>
                <a:lnTo>
                  <a:pt x="252404" y="38094"/>
                </a:lnTo>
                <a:lnTo>
                  <a:pt x="253994" y="42163"/>
                </a:lnTo>
                <a:lnTo>
                  <a:pt x="255761" y="49223"/>
                </a:lnTo>
                <a:lnTo>
                  <a:pt x="257185" y="53392"/>
                </a:lnTo>
                <a:lnTo>
                  <a:pt x="259088" y="58077"/>
                </a:lnTo>
                <a:lnTo>
                  <a:pt x="261308" y="63104"/>
                </a:lnTo>
                <a:lnTo>
                  <a:pt x="263740" y="67409"/>
                </a:lnTo>
                <a:lnTo>
                  <a:pt x="266314" y="71231"/>
                </a:lnTo>
                <a:lnTo>
                  <a:pt x="268983" y="74731"/>
                </a:lnTo>
                <a:lnTo>
                  <a:pt x="270763" y="78970"/>
                </a:lnTo>
                <a:lnTo>
                  <a:pt x="271949" y="83701"/>
                </a:lnTo>
                <a:lnTo>
                  <a:pt x="272740" y="88760"/>
                </a:lnTo>
                <a:lnTo>
                  <a:pt x="274219" y="94037"/>
                </a:lnTo>
                <a:lnTo>
                  <a:pt x="276158" y="99461"/>
                </a:lnTo>
                <a:lnTo>
                  <a:pt x="278403" y="104981"/>
                </a:lnTo>
                <a:lnTo>
                  <a:pt x="280852" y="110567"/>
                </a:lnTo>
                <a:lnTo>
                  <a:pt x="286113" y="121853"/>
                </a:lnTo>
                <a:lnTo>
                  <a:pt x="287898" y="128482"/>
                </a:lnTo>
                <a:lnTo>
                  <a:pt x="289087" y="135759"/>
                </a:lnTo>
                <a:lnTo>
                  <a:pt x="289880" y="143468"/>
                </a:lnTo>
                <a:lnTo>
                  <a:pt x="291361" y="149559"/>
                </a:lnTo>
                <a:lnTo>
                  <a:pt x="293301" y="154573"/>
                </a:lnTo>
                <a:lnTo>
                  <a:pt x="295547" y="158868"/>
                </a:lnTo>
                <a:lnTo>
                  <a:pt x="297043" y="163636"/>
                </a:lnTo>
                <a:lnTo>
                  <a:pt x="298042" y="168720"/>
                </a:lnTo>
                <a:lnTo>
                  <a:pt x="298708" y="174014"/>
                </a:lnTo>
                <a:lnTo>
                  <a:pt x="300104" y="178496"/>
                </a:lnTo>
                <a:lnTo>
                  <a:pt x="301987" y="182437"/>
                </a:lnTo>
                <a:lnTo>
                  <a:pt x="304194" y="186016"/>
                </a:lnTo>
                <a:lnTo>
                  <a:pt x="305667" y="190307"/>
                </a:lnTo>
                <a:lnTo>
                  <a:pt x="306648" y="195073"/>
                </a:lnTo>
                <a:lnTo>
                  <a:pt x="308223" y="207308"/>
                </a:lnTo>
                <a:lnTo>
                  <a:pt x="308496" y="213979"/>
                </a:lnTo>
                <a:lnTo>
                  <a:pt x="308577" y="217436"/>
                </a:lnTo>
                <a:lnTo>
                  <a:pt x="314495" y="224496"/>
                </a:lnTo>
                <a:lnTo>
                  <a:pt x="315989" y="226146"/>
                </a:lnTo>
                <a:lnTo>
                  <a:pt x="316386" y="225633"/>
                </a:lnTo>
                <a:lnTo>
                  <a:pt x="316829" y="222523"/>
                </a:lnTo>
                <a:lnTo>
                  <a:pt x="317025" y="217966"/>
                </a:lnTo>
                <a:lnTo>
                  <a:pt x="317114" y="211813"/>
                </a:lnTo>
                <a:lnTo>
                  <a:pt x="317173" y="191455"/>
                </a:lnTo>
                <a:lnTo>
                  <a:pt x="318130" y="186313"/>
                </a:lnTo>
                <a:lnTo>
                  <a:pt x="319719" y="180028"/>
                </a:lnTo>
                <a:lnTo>
                  <a:pt x="321731" y="172980"/>
                </a:lnTo>
                <a:lnTo>
                  <a:pt x="323072" y="165424"/>
                </a:lnTo>
                <a:lnTo>
                  <a:pt x="323967" y="157530"/>
                </a:lnTo>
                <a:lnTo>
                  <a:pt x="324563" y="149409"/>
                </a:lnTo>
                <a:lnTo>
                  <a:pt x="325913" y="142090"/>
                </a:lnTo>
                <a:lnTo>
                  <a:pt x="327766" y="135306"/>
                </a:lnTo>
                <a:lnTo>
                  <a:pt x="329953" y="128878"/>
                </a:lnTo>
                <a:lnTo>
                  <a:pt x="331412" y="121735"/>
                </a:lnTo>
                <a:lnTo>
                  <a:pt x="332384" y="114116"/>
                </a:lnTo>
                <a:lnTo>
                  <a:pt x="333032" y="106179"/>
                </a:lnTo>
                <a:lnTo>
                  <a:pt x="334416" y="98030"/>
                </a:lnTo>
                <a:lnTo>
                  <a:pt x="336292" y="89740"/>
                </a:lnTo>
                <a:lnTo>
                  <a:pt x="338494" y="81356"/>
                </a:lnTo>
                <a:lnTo>
                  <a:pt x="340916" y="73862"/>
                </a:lnTo>
                <a:lnTo>
                  <a:pt x="343482" y="66960"/>
                </a:lnTo>
                <a:lnTo>
                  <a:pt x="346146" y="60454"/>
                </a:lnTo>
                <a:lnTo>
                  <a:pt x="349827" y="55165"/>
                </a:lnTo>
                <a:lnTo>
                  <a:pt x="354186" y="50686"/>
                </a:lnTo>
                <a:lnTo>
                  <a:pt x="358996" y="46747"/>
                </a:lnTo>
                <a:lnTo>
                  <a:pt x="363156" y="42216"/>
                </a:lnTo>
                <a:lnTo>
                  <a:pt x="366882" y="37291"/>
                </a:lnTo>
                <a:lnTo>
                  <a:pt x="370318" y="32102"/>
                </a:lnTo>
                <a:lnTo>
                  <a:pt x="372609" y="27691"/>
                </a:lnTo>
                <a:lnTo>
                  <a:pt x="374136" y="23797"/>
                </a:lnTo>
                <a:lnTo>
                  <a:pt x="375154" y="20249"/>
                </a:lnTo>
                <a:lnTo>
                  <a:pt x="378825" y="13767"/>
                </a:lnTo>
                <a:lnTo>
                  <a:pt x="381138" y="10704"/>
                </a:lnTo>
                <a:lnTo>
                  <a:pt x="383633" y="8663"/>
                </a:lnTo>
                <a:lnTo>
                  <a:pt x="386247" y="7302"/>
                </a:lnTo>
                <a:lnTo>
                  <a:pt x="388944" y="6395"/>
                </a:lnTo>
                <a:lnTo>
                  <a:pt x="394479" y="2847"/>
                </a:lnTo>
                <a:lnTo>
                  <a:pt x="397288" y="567"/>
                </a:lnTo>
                <a:lnTo>
                  <a:pt x="400114" y="0"/>
                </a:lnTo>
                <a:lnTo>
                  <a:pt x="402950" y="574"/>
                </a:lnTo>
                <a:lnTo>
                  <a:pt x="409795" y="3789"/>
                </a:lnTo>
                <a:lnTo>
                  <a:pt x="417039" y="10315"/>
                </a:lnTo>
                <a:lnTo>
                  <a:pt x="418714" y="11891"/>
                </a:lnTo>
                <a:lnTo>
                  <a:pt x="419160" y="13264"/>
                </a:lnTo>
                <a:lnTo>
                  <a:pt x="419656" y="17330"/>
                </a:lnTo>
                <a:lnTo>
                  <a:pt x="420741" y="20700"/>
                </a:lnTo>
                <a:lnTo>
                  <a:pt x="422417" y="24852"/>
                </a:lnTo>
                <a:lnTo>
                  <a:pt x="424486" y="29525"/>
                </a:lnTo>
                <a:lnTo>
                  <a:pt x="425866" y="33592"/>
                </a:lnTo>
                <a:lnTo>
                  <a:pt x="427399" y="40652"/>
                </a:lnTo>
                <a:lnTo>
                  <a:pt x="430621" y="46964"/>
                </a:lnTo>
                <a:lnTo>
                  <a:pt x="432813" y="49981"/>
                </a:lnTo>
                <a:lnTo>
                  <a:pt x="434275" y="53898"/>
                </a:lnTo>
                <a:lnTo>
                  <a:pt x="435250" y="58413"/>
                </a:lnTo>
                <a:lnTo>
                  <a:pt x="435899" y="63329"/>
                </a:lnTo>
                <a:lnTo>
                  <a:pt x="436332" y="68511"/>
                </a:lnTo>
                <a:lnTo>
                  <a:pt x="436621" y="73871"/>
                </a:lnTo>
                <a:lnTo>
                  <a:pt x="436813" y="79349"/>
                </a:lnTo>
                <a:lnTo>
                  <a:pt x="437894" y="83953"/>
                </a:lnTo>
                <a:lnTo>
                  <a:pt x="439567" y="87976"/>
                </a:lnTo>
                <a:lnTo>
                  <a:pt x="441635" y="91610"/>
                </a:lnTo>
                <a:lnTo>
                  <a:pt x="443014" y="95937"/>
                </a:lnTo>
                <a:lnTo>
                  <a:pt x="443932" y="100727"/>
                </a:lnTo>
                <a:lnTo>
                  <a:pt x="444545" y="105826"/>
                </a:lnTo>
                <a:lnTo>
                  <a:pt x="444954" y="111130"/>
                </a:lnTo>
                <a:lnTo>
                  <a:pt x="445226" y="116571"/>
                </a:lnTo>
                <a:lnTo>
                  <a:pt x="445408" y="122103"/>
                </a:lnTo>
                <a:lnTo>
                  <a:pt x="446481" y="126744"/>
                </a:lnTo>
                <a:lnTo>
                  <a:pt x="448150" y="130790"/>
                </a:lnTo>
                <a:lnTo>
                  <a:pt x="450214" y="134440"/>
                </a:lnTo>
                <a:lnTo>
                  <a:pt x="451591" y="138778"/>
                </a:lnTo>
                <a:lnTo>
                  <a:pt x="452508" y="143575"/>
                </a:lnTo>
                <a:lnTo>
                  <a:pt x="453120" y="148679"/>
                </a:lnTo>
                <a:lnTo>
                  <a:pt x="453528" y="153033"/>
                </a:lnTo>
                <a:lnTo>
                  <a:pt x="453800" y="156889"/>
                </a:lnTo>
                <a:lnTo>
                  <a:pt x="454101" y="163713"/>
                </a:lnTo>
                <a:lnTo>
                  <a:pt x="454271" y="172910"/>
                </a:lnTo>
                <a:lnTo>
                  <a:pt x="454311" y="178771"/>
                </a:lnTo>
                <a:lnTo>
                  <a:pt x="455274" y="181667"/>
                </a:lnTo>
                <a:lnTo>
                  <a:pt x="458885" y="187425"/>
                </a:lnTo>
                <a:lnTo>
                  <a:pt x="461124" y="193160"/>
                </a:lnTo>
                <a:lnTo>
                  <a:pt x="462561" y="200051"/>
                </a:lnTo>
                <a:lnTo>
                  <a:pt x="463632" y="200617"/>
                </a:lnTo>
                <a:lnTo>
                  <a:pt x="471488" y="201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3"/>
          <p:cNvSpPr/>
          <p:nvPr/>
        </p:nvSpPr>
        <p:spPr>
          <a:xfrm>
            <a:off x="7486650" y="114014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4"/>
          <p:cNvSpPr/>
          <p:nvPr/>
        </p:nvSpPr>
        <p:spPr>
          <a:xfrm>
            <a:off x="7607053" y="1088721"/>
            <a:ext cx="351085" cy="351306"/>
          </a:xfrm>
          <a:custGeom>
            <a:avLst/>
            <a:gdLst/>
            <a:ahLst/>
            <a:cxnLst/>
            <a:rect l="0" t="0" r="0" b="0"/>
            <a:pathLst>
              <a:path w="351085" h="351306">
                <a:moveTo>
                  <a:pt x="93909" y="154291"/>
                </a:moveTo>
                <a:lnTo>
                  <a:pt x="65291" y="154291"/>
                </a:lnTo>
                <a:lnTo>
                  <a:pt x="62447" y="155244"/>
                </a:lnTo>
                <a:lnTo>
                  <a:pt x="56748" y="158842"/>
                </a:lnTo>
                <a:lnTo>
                  <a:pt x="54848" y="161135"/>
                </a:lnTo>
                <a:lnTo>
                  <a:pt x="53581" y="163616"/>
                </a:lnTo>
                <a:lnTo>
                  <a:pt x="52736" y="166223"/>
                </a:lnTo>
                <a:lnTo>
                  <a:pt x="49257" y="171659"/>
                </a:lnTo>
                <a:lnTo>
                  <a:pt x="39405" y="182615"/>
                </a:lnTo>
                <a:lnTo>
                  <a:pt x="30632" y="192597"/>
                </a:lnTo>
                <a:lnTo>
                  <a:pt x="23558" y="203383"/>
                </a:lnTo>
                <a:lnTo>
                  <a:pt x="21291" y="209879"/>
                </a:lnTo>
                <a:lnTo>
                  <a:pt x="19779" y="217067"/>
                </a:lnTo>
                <a:lnTo>
                  <a:pt x="18772" y="224717"/>
                </a:lnTo>
                <a:lnTo>
                  <a:pt x="17148" y="231722"/>
                </a:lnTo>
                <a:lnTo>
                  <a:pt x="15112" y="238296"/>
                </a:lnTo>
                <a:lnTo>
                  <a:pt x="12802" y="244585"/>
                </a:lnTo>
                <a:lnTo>
                  <a:pt x="11263" y="251634"/>
                </a:lnTo>
                <a:lnTo>
                  <a:pt x="10237" y="259191"/>
                </a:lnTo>
                <a:lnTo>
                  <a:pt x="9553" y="267087"/>
                </a:lnTo>
                <a:lnTo>
                  <a:pt x="8144" y="275208"/>
                </a:lnTo>
                <a:lnTo>
                  <a:pt x="6252" y="283480"/>
                </a:lnTo>
                <a:lnTo>
                  <a:pt x="4039" y="291852"/>
                </a:lnTo>
                <a:lnTo>
                  <a:pt x="2563" y="299338"/>
                </a:lnTo>
                <a:lnTo>
                  <a:pt x="1580" y="306234"/>
                </a:lnTo>
                <a:lnTo>
                  <a:pt x="923" y="312737"/>
                </a:lnTo>
                <a:lnTo>
                  <a:pt x="195" y="322501"/>
                </a:lnTo>
                <a:lnTo>
                  <a:pt x="0" y="326439"/>
                </a:lnTo>
                <a:lnTo>
                  <a:pt x="823" y="330016"/>
                </a:lnTo>
                <a:lnTo>
                  <a:pt x="5580" y="339602"/>
                </a:lnTo>
                <a:lnTo>
                  <a:pt x="7027" y="345554"/>
                </a:lnTo>
                <a:lnTo>
                  <a:pt x="8365" y="347522"/>
                </a:lnTo>
                <a:lnTo>
                  <a:pt x="10210" y="348834"/>
                </a:lnTo>
                <a:lnTo>
                  <a:pt x="14800" y="350292"/>
                </a:lnTo>
                <a:lnTo>
                  <a:pt x="25507" y="351228"/>
                </a:lnTo>
                <a:lnTo>
                  <a:pt x="28305" y="351305"/>
                </a:lnTo>
                <a:lnTo>
                  <a:pt x="31123" y="350404"/>
                </a:lnTo>
                <a:lnTo>
                  <a:pt x="36795" y="346862"/>
                </a:lnTo>
                <a:lnTo>
                  <a:pt x="45342" y="339513"/>
                </a:lnTo>
                <a:lnTo>
                  <a:pt x="47244" y="336828"/>
                </a:lnTo>
                <a:lnTo>
                  <a:pt x="50872" y="327544"/>
                </a:lnTo>
                <a:lnTo>
                  <a:pt x="55097" y="318287"/>
                </a:lnTo>
                <a:lnTo>
                  <a:pt x="57610" y="307823"/>
                </a:lnTo>
                <a:lnTo>
                  <a:pt x="58279" y="302366"/>
                </a:lnTo>
                <a:lnTo>
                  <a:pt x="59679" y="295870"/>
                </a:lnTo>
                <a:lnTo>
                  <a:pt x="61564" y="288682"/>
                </a:lnTo>
                <a:lnTo>
                  <a:pt x="63772" y="281033"/>
                </a:lnTo>
                <a:lnTo>
                  <a:pt x="65246" y="274028"/>
                </a:lnTo>
                <a:lnTo>
                  <a:pt x="66228" y="267453"/>
                </a:lnTo>
                <a:lnTo>
                  <a:pt x="66883" y="261165"/>
                </a:lnTo>
                <a:lnTo>
                  <a:pt x="68272" y="254115"/>
                </a:lnTo>
                <a:lnTo>
                  <a:pt x="70150" y="246558"/>
                </a:lnTo>
                <a:lnTo>
                  <a:pt x="72355" y="238662"/>
                </a:lnTo>
                <a:lnTo>
                  <a:pt x="73824" y="229589"/>
                </a:lnTo>
                <a:lnTo>
                  <a:pt x="74805" y="219729"/>
                </a:lnTo>
                <a:lnTo>
                  <a:pt x="75457" y="209347"/>
                </a:lnTo>
                <a:lnTo>
                  <a:pt x="76846" y="199567"/>
                </a:lnTo>
                <a:lnTo>
                  <a:pt x="78724" y="190190"/>
                </a:lnTo>
                <a:lnTo>
                  <a:pt x="80928" y="181081"/>
                </a:lnTo>
                <a:lnTo>
                  <a:pt x="82397" y="171199"/>
                </a:lnTo>
                <a:lnTo>
                  <a:pt x="83377" y="160800"/>
                </a:lnTo>
                <a:lnTo>
                  <a:pt x="84030" y="150058"/>
                </a:lnTo>
                <a:lnTo>
                  <a:pt x="85418" y="140039"/>
                </a:lnTo>
                <a:lnTo>
                  <a:pt x="87296" y="130502"/>
                </a:lnTo>
                <a:lnTo>
                  <a:pt x="89500" y="121287"/>
                </a:lnTo>
                <a:lnTo>
                  <a:pt x="90970" y="112286"/>
                </a:lnTo>
                <a:lnTo>
                  <a:pt x="91949" y="103428"/>
                </a:lnTo>
                <a:lnTo>
                  <a:pt x="92603" y="94665"/>
                </a:lnTo>
                <a:lnTo>
                  <a:pt x="93038" y="85965"/>
                </a:lnTo>
                <a:lnTo>
                  <a:pt x="93522" y="68679"/>
                </a:lnTo>
                <a:lnTo>
                  <a:pt x="93794" y="47433"/>
                </a:lnTo>
                <a:lnTo>
                  <a:pt x="92880" y="41142"/>
                </a:lnTo>
                <a:lnTo>
                  <a:pt x="91318" y="35043"/>
                </a:lnTo>
                <a:lnTo>
                  <a:pt x="87995" y="24140"/>
                </a:lnTo>
                <a:lnTo>
                  <a:pt x="86519" y="16118"/>
                </a:lnTo>
                <a:lnTo>
                  <a:pt x="85687" y="6248"/>
                </a:lnTo>
                <a:lnTo>
                  <a:pt x="84617" y="4160"/>
                </a:lnTo>
                <a:lnTo>
                  <a:pt x="82952" y="2769"/>
                </a:lnTo>
                <a:lnTo>
                  <a:pt x="77126" y="149"/>
                </a:lnTo>
                <a:lnTo>
                  <a:pt x="84177" y="0"/>
                </a:lnTo>
                <a:lnTo>
                  <a:pt x="84564" y="948"/>
                </a:lnTo>
                <a:lnTo>
                  <a:pt x="84993" y="4541"/>
                </a:lnTo>
                <a:lnTo>
                  <a:pt x="87724" y="11853"/>
                </a:lnTo>
                <a:lnTo>
                  <a:pt x="91160" y="20500"/>
                </a:lnTo>
                <a:lnTo>
                  <a:pt x="92687" y="27518"/>
                </a:lnTo>
                <a:lnTo>
                  <a:pt x="93366" y="36353"/>
                </a:lnTo>
                <a:lnTo>
                  <a:pt x="93668" y="46629"/>
                </a:lnTo>
                <a:lnTo>
                  <a:pt x="93802" y="57546"/>
                </a:lnTo>
                <a:lnTo>
                  <a:pt x="94790" y="64077"/>
                </a:lnTo>
                <a:lnTo>
                  <a:pt x="96402" y="71288"/>
                </a:lnTo>
                <a:lnTo>
                  <a:pt x="98428" y="78953"/>
                </a:lnTo>
                <a:lnTo>
                  <a:pt x="99779" y="85968"/>
                </a:lnTo>
                <a:lnTo>
                  <a:pt x="100680" y="92550"/>
                </a:lnTo>
                <a:lnTo>
                  <a:pt x="101280" y="98843"/>
                </a:lnTo>
                <a:lnTo>
                  <a:pt x="102633" y="104943"/>
                </a:lnTo>
                <a:lnTo>
                  <a:pt x="104487" y="110915"/>
                </a:lnTo>
                <a:lnTo>
                  <a:pt x="106676" y="116801"/>
                </a:lnTo>
                <a:lnTo>
                  <a:pt x="108136" y="123583"/>
                </a:lnTo>
                <a:lnTo>
                  <a:pt x="109109" y="130961"/>
                </a:lnTo>
                <a:lnTo>
                  <a:pt x="109758" y="138738"/>
                </a:lnTo>
                <a:lnTo>
                  <a:pt x="111142" y="145827"/>
                </a:lnTo>
                <a:lnTo>
                  <a:pt x="113018" y="152459"/>
                </a:lnTo>
                <a:lnTo>
                  <a:pt x="115220" y="158784"/>
                </a:lnTo>
                <a:lnTo>
                  <a:pt x="116689" y="165859"/>
                </a:lnTo>
                <a:lnTo>
                  <a:pt x="117669" y="173433"/>
                </a:lnTo>
                <a:lnTo>
                  <a:pt x="118321" y="181340"/>
                </a:lnTo>
                <a:lnTo>
                  <a:pt x="119709" y="188516"/>
                </a:lnTo>
                <a:lnTo>
                  <a:pt x="121586" y="195205"/>
                </a:lnTo>
                <a:lnTo>
                  <a:pt x="123791" y="201570"/>
                </a:lnTo>
                <a:lnTo>
                  <a:pt x="126213" y="207718"/>
                </a:lnTo>
                <a:lnTo>
                  <a:pt x="128780" y="213721"/>
                </a:lnTo>
                <a:lnTo>
                  <a:pt x="131444" y="219629"/>
                </a:lnTo>
                <a:lnTo>
                  <a:pt x="133219" y="225472"/>
                </a:lnTo>
                <a:lnTo>
                  <a:pt x="134403" y="231272"/>
                </a:lnTo>
                <a:lnTo>
                  <a:pt x="135193" y="237044"/>
                </a:lnTo>
                <a:lnTo>
                  <a:pt x="138610" y="245998"/>
                </a:lnTo>
                <a:lnTo>
                  <a:pt x="145889" y="256393"/>
                </a:lnTo>
                <a:lnTo>
                  <a:pt x="154078" y="265506"/>
                </a:lnTo>
                <a:lnTo>
                  <a:pt x="162537" y="274239"/>
                </a:lnTo>
                <a:lnTo>
                  <a:pt x="165379" y="277119"/>
                </a:lnTo>
                <a:lnTo>
                  <a:pt x="168225" y="279039"/>
                </a:lnTo>
                <a:lnTo>
                  <a:pt x="176783" y="282693"/>
                </a:lnTo>
                <a:lnTo>
                  <a:pt x="185351" y="288433"/>
                </a:lnTo>
                <a:lnTo>
                  <a:pt x="191065" y="290110"/>
                </a:lnTo>
                <a:lnTo>
                  <a:pt x="194875" y="289604"/>
                </a:lnTo>
                <a:lnTo>
                  <a:pt x="208386" y="285295"/>
                </a:lnTo>
                <a:lnTo>
                  <a:pt x="215591" y="283952"/>
                </a:lnTo>
                <a:lnTo>
                  <a:pt x="217893" y="281689"/>
                </a:lnTo>
                <a:lnTo>
                  <a:pt x="219427" y="278276"/>
                </a:lnTo>
                <a:lnTo>
                  <a:pt x="220450" y="274095"/>
                </a:lnTo>
                <a:lnTo>
                  <a:pt x="224127" y="266910"/>
                </a:lnTo>
                <a:lnTo>
                  <a:pt x="228936" y="259589"/>
                </a:lnTo>
                <a:lnTo>
                  <a:pt x="234248" y="249985"/>
                </a:lnTo>
                <a:lnTo>
                  <a:pt x="242594" y="233868"/>
                </a:lnTo>
                <a:lnTo>
                  <a:pt x="259652" y="199973"/>
                </a:lnTo>
                <a:lnTo>
                  <a:pt x="262507" y="193318"/>
                </a:lnTo>
                <a:lnTo>
                  <a:pt x="265363" y="186024"/>
                </a:lnTo>
                <a:lnTo>
                  <a:pt x="268219" y="178304"/>
                </a:lnTo>
                <a:lnTo>
                  <a:pt x="270124" y="171252"/>
                </a:lnTo>
                <a:lnTo>
                  <a:pt x="271393" y="164646"/>
                </a:lnTo>
                <a:lnTo>
                  <a:pt x="272239" y="158337"/>
                </a:lnTo>
                <a:lnTo>
                  <a:pt x="275720" y="148787"/>
                </a:lnTo>
                <a:lnTo>
                  <a:pt x="277981" y="144906"/>
                </a:lnTo>
                <a:lnTo>
                  <a:pt x="280494" y="135515"/>
                </a:lnTo>
                <a:lnTo>
                  <a:pt x="282108" y="123066"/>
                </a:lnTo>
                <a:lnTo>
                  <a:pt x="282386" y="116358"/>
                </a:lnTo>
                <a:lnTo>
                  <a:pt x="281474" y="114715"/>
                </a:lnTo>
                <a:lnTo>
                  <a:pt x="279912" y="113620"/>
                </a:lnTo>
                <a:lnTo>
                  <a:pt x="275113" y="111861"/>
                </a:lnTo>
                <a:lnTo>
                  <a:pt x="271917" y="114161"/>
                </a:lnTo>
                <a:lnTo>
                  <a:pt x="262103" y="123398"/>
                </a:lnTo>
                <a:lnTo>
                  <a:pt x="260331" y="126076"/>
                </a:lnTo>
                <a:lnTo>
                  <a:pt x="254947" y="139757"/>
                </a:lnTo>
                <a:lnTo>
                  <a:pt x="250254" y="149737"/>
                </a:lnTo>
                <a:lnTo>
                  <a:pt x="244993" y="160522"/>
                </a:lnTo>
                <a:lnTo>
                  <a:pt x="243209" y="167017"/>
                </a:lnTo>
                <a:lnTo>
                  <a:pt x="242020" y="174205"/>
                </a:lnTo>
                <a:lnTo>
                  <a:pt x="241227" y="181855"/>
                </a:lnTo>
                <a:lnTo>
                  <a:pt x="240698" y="188859"/>
                </a:lnTo>
                <a:lnTo>
                  <a:pt x="240347" y="195434"/>
                </a:lnTo>
                <a:lnTo>
                  <a:pt x="240112" y="201722"/>
                </a:lnTo>
                <a:lnTo>
                  <a:pt x="239781" y="224225"/>
                </a:lnTo>
                <a:lnTo>
                  <a:pt x="239645" y="282738"/>
                </a:lnTo>
                <a:lnTo>
                  <a:pt x="242184" y="292659"/>
                </a:lnTo>
                <a:lnTo>
                  <a:pt x="246487" y="302465"/>
                </a:lnTo>
                <a:lnTo>
                  <a:pt x="254264" y="313341"/>
                </a:lnTo>
                <a:lnTo>
                  <a:pt x="259793" y="319595"/>
                </a:lnTo>
                <a:lnTo>
                  <a:pt x="262600" y="321644"/>
                </a:lnTo>
                <a:lnTo>
                  <a:pt x="268261" y="323920"/>
                </a:lnTo>
                <a:lnTo>
                  <a:pt x="276802" y="325201"/>
                </a:lnTo>
                <a:lnTo>
                  <a:pt x="285050" y="322961"/>
                </a:lnTo>
                <a:lnTo>
                  <a:pt x="294113" y="318791"/>
                </a:lnTo>
                <a:lnTo>
                  <a:pt x="301316" y="313762"/>
                </a:lnTo>
                <a:lnTo>
                  <a:pt x="310233" y="305812"/>
                </a:lnTo>
                <a:lnTo>
                  <a:pt x="321497" y="294976"/>
                </a:lnTo>
                <a:lnTo>
                  <a:pt x="351084" y="2657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5"/>
          <p:cNvSpPr/>
          <p:nvPr/>
        </p:nvSpPr>
        <p:spPr>
          <a:xfrm>
            <a:off x="8001045" y="1217657"/>
            <a:ext cx="342856" cy="205195"/>
          </a:xfrm>
          <a:custGeom>
            <a:avLst/>
            <a:gdLst/>
            <a:ahLst/>
            <a:cxnLst/>
            <a:rect l="0" t="0" r="0" b="0"/>
            <a:pathLst>
              <a:path w="342856" h="205195">
                <a:moveTo>
                  <a:pt x="59962" y="16783"/>
                </a:moveTo>
                <a:lnTo>
                  <a:pt x="59962" y="9402"/>
                </a:lnTo>
                <a:lnTo>
                  <a:pt x="59010" y="9004"/>
                </a:lnTo>
                <a:lnTo>
                  <a:pt x="55411" y="8563"/>
                </a:lnTo>
                <a:lnTo>
                  <a:pt x="54071" y="7493"/>
                </a:lnTo>
                <a:lnTo>
                  <a:pt x="53177" y="5827"/>
                </a:lnTo>
                <a:lnTo>
                  <a:pt x="51494" y="0"/>
                </a:lnTo>
                <a:lnTo>
                  <a:pt x="46870" y="4296"/>
                </a:lnTo>
                <a:lnTo>
                  <a:pt x="45519" y="6553"/>
                </a:lnTo>
                <a:lnTo>
                  <a:pt x="42665" y="15233"/>
                </a:lnTo>
                <a:lnTo>
                  <a:pt x="40811" y="19560"/>
                </a:lnTo>
                <a:lnTo>
                  <a:pt x="38622" y="24349"/>
                </a:lnTo>
                <a:lnTo>
                  <a:pt x="37163" y="29447"/>
                </a:lnTo>
                <a:lnTo>
                  <a:pt x="36189" y="34750"/>
                </a:lnTo>
                <a:lnTo>
                  <a:pt x="35542" y="40191"/>
                </a:lnTo>
                <a:lnTo>
                  <a:pt x="33204" y="45723"/>
                </a:lnTo>
                <a:lnTo>
                  <a:pt x="29742" y="51316"/>
                </a:lnTo>
                <a:lnTo>
                  <a:pt x="25527" y="56950"/>
                </a:lnTo>
                <a:lnTo>
                  <a:pt x="21766" y="63563"/>
                </a:lnTo>
                <a:lnTo>
                  <a:pt x="18305" y="70830"/>
                </a:lnTo>
                <a:lnTo>
                  <a:pt x="15045" y="78532"/>
                </a:lnTo>
                <a:lnTo>
                  <a:pt x="8884" y="92169"/>
                </a:lnTo>
                <a:lnTo>
                  <a:pt x="5908" y="98473"/>
                </a:lnTo>
                <a:lnTo>
                  <a:pt x="3924" y="105533"/>
                </a:lnTo>
                <a:lnTo>
                  <a:pt x="2601" y="113097"/>
                </a:lnTo>
                <a:lnTo>
                  <a:pt x="1719" y="120997"/>
                </a:lnTo>
                <a:lnTo>
                  <a:pt x="1130" y="128169"/>
                </a:lnTo>
                <a:lnTo>
                  <a:pt x="738" y="134855"/>
                </a:lnTo>
                <a:lnTo>
                  <a:pt x="303" y="147364"/>
                </a:lnTo>
                <a:lnTo>
                  <a:pt x="0" y="172138"/>
                </a:lnTo>
                <a:lnTo>
                  <a:pt x="938" y="176550"/>
                </a:lnTo>
                <a:lnTo>
                  <a:pt x="2515" y="181397"/>
                </a:lnTo>
                <a:lnTo>
                  <a:pt x="4519" y="186533"/>
                </a:lnTo>
                <a:lnTo>
                  <a:pt x="6808" y="190909"/>
                </a:lnTo>
                <a:lnTo>
                  <a:pt x="9286" y="194780"/>
                </a:lnTo>
                <a:lnTo>
                  <a:pt x="11890" y="198312"/>
                </a:lnTo>
                <a:lnTo>
                  <a:pt x="14580" y="200667"/>
                </a:lnTo>
                <a:lnTo>
                  <a:pt x="17325" y="202237"/>
                </a:lnTo>
                <a:lnTo>
                  <a:pt x="20107" y="203284"/>
                </a:lnTo>
                <a:lnTo>
                  <a:pt x="28278" y="204447"/>
                </a:lnTo>
                <a:lnTo>
                  <a:pt x="37307" y="204964"/>
                </a:lnTo>
                <a:lnTo>
                  <a:pt x="44497" y="205194"/>
                </a:lnTo>
                <a:lnTo>
                  <a:pt x="53406" y="202756"/>
                </a:lnTo>
                <a:lnTo>
                  <a:pt x="63716" y="198497"/>
                </a:lnTo>
                <a:lnTo>
                  <a:pt x="74648" y="193430"/>
                </a:lnTo>
                <a:lnTo>
                  <a:pt x="91512" y="185222"/>
                </a:lnTo>
                <a:lnTo>
                  <a:pt x="98141" y="181463"/>
                </a:lnTo>
                <a:lnTo>
                  <a:pt x="105416" y="177052"/>
                </a:lnTo>
                <a:lnTo>
                  <a:pt x="113126" y="172206"/>
                </a:lnTo>
                <a:lnTo>
                  <a:pt x="120170" y="167071"/>
                </a:lnTo>
                <a:lnTo>
                  <a:pt x="126770" y="161742"/>
                </a:lnTo>
                <a:lnTo>
                  <a:pt x="133077" y="156285"/>
                </a:lnTo>
                <a:lnTo>
                  <a:pt x="139185" y="150742"/>
                </a:lnTo>
                <a:lnTo>
                  <a:pt x="151052" y="139502"/>
                </a:lnTo>
                <a:lnTo>
                  <a:pt x="156884" y="132886"/>
                </a:lnTo>
                <a:lnTo>
                  <a:pt x="162677" y="125617"/>
                </a:lnTo>
                <a:lnTo>
                  <a:pt x="168443" y="117914"/>
                </a:lnTo>
                <a:lnTo>
                  <a:pt x="174193" y="110874"/>
                </a:lnTo>
                <a:lnTo>
                  <a:pt x="179931" y="104275"/>
                </a:lnTo>
                <a:lnTo>
                  <a:pt x="185661" y="97971"/>
                </a:lnTo>
                <a:lnTo>
                  <a:pt x="190434" y="91863"/>
                </a:lnTo>
                <a:lnTo>
                  <a:pt x="194569" y="85886"/>
                </a:lnTo>
                <a:lnTo>
                  <a:pt x="198277" y="79997"/>
                </a:lnTo>
                <a:lnTo>
                  <a:pt x="202655" y="74165"/>
                </a:lnTo>
                <a:lnTo>
                  <a:pt x="207477" y="68373"/>
                </a:lnTo>
                <a:lnTo>
                  <a:pt x="212598" y="62606"/>
                </a:lnTo>
                <a:lnTo>
                  <a:pt x="216013" y="56856"/>
                </a:lnTo>
                <a:lnTo>
                  <a:pt x="218288" y="51119"/>
                </a:lnTo>
                <a:lnTo>
                  <a:pt x="219806" y="45388"/>
                </a:lnTo>
                <a:lnTo>
                  <a:pt x="221769" y="40616"/>
                </a:lnTo>
                <a:lnTo>
                  <a:pt x="224032" y="36481"/>
                </a:lnTo>
                <a:lnTo>
                  <a:pt x="226492" y="32772"/>
                </a:lnTo>
                <a:lnTo>
                  <a:pt x="228131" y="29347"/>
                </a:lnTo>
                <a:lnTo>
                  <a:pt x="229954" y="23002"/>
                </a:lnTo>
                <a:lnTo>
                  <a:pt x="231285" y="17329"/>
                </a:lnTo>
                <a:lnTo>
                  <a:pt x="228816" y="17025"/>
                </a:lnTo>
                <a:lnTo>
                  <a:pt x="226824" y="16944"/>
                </a:lnTo>
                <a:lnTo>
                  <a:pt x="225496" y="17843"/>
                </a:lnTo>
                <a:lnTo>
                  <a:pt x="224610" y="19394"/>
                </a:lnTo>
                <a:lnTo>
                  <a:pt x="224020" y="21381"/>
                </a:lnTo>
                <a:lnTo>
                  <a:pt x="220824" y="26129"/>
                </a:lnTo>
                <a:lnTo>
                  <a:pt x="218638" y="28729"/>
                </a:lnTo>
                <a:lnTo>
                  <a:pt x="217182" y="31414"/>
                </a:lnTo>
                <a:lnTo>
                  <a:pt x="214178" y="40697"/>
                </a:lnTo>
                <a:lnTo>
                  <a:pt x="212303" y="45108"/>
                </a:lnTo>
                <a:lnTo>
                  <a:pt x="210100" y="49954"/>
                </a:lnTo>
                <a:lnTo>
                  <a:pt x="206726" y="56042"/>
                </a:lnTo>
                <a:lnTo>
                  <a:pt x="202573" y="62958"/>
                </a:lnTo>
                <a:lnTo>
                  <a:pt x="197898" y="70426"/>
                </a:lnTo>
                <a:lnTo>
                  <a:pt x="193830" y="77310"/>
                </a:lnTo>
                <a:lnTo>
                  <a:pt x="190165" y="83804"/>
                </a:lnTo>
                <a:lnTo>
                  <a:pt x="186769" y="90039"/>
                </a:lnTo>
                <a:lnTo>
                  <a:pt x="183553" y="97052"/>
                </a:lnTo>
                <a:lnTo>
                  <a:pt x="180455" y="104586"/>
                </a:lnTo>
                <a:lnTo>
                  <a:pt x="177438" y="112465"/>
                </a:lnTo>
                <a:lnTo>
                  <a:pt x="175427" y="120576"/>
                </a:lnTo>
                <a:lnTo>
                  <a:pt x="174087" y="128841"/>
                </a:lnTo>
                <a:lnTo>
                  <a:pt x="173193" y="137208"/>
                </a:lnTo>
                <a:lnTo>
                  <a:pt x="171644" y="144691"/>
                </a:lnTo>
                <a:lnTo>
                  <a:pt x="169659" y="151585"/>
                </a:lnTo>
                <a:lnTo>
                  <a:pt x="167384" y="158086"/>
                </a:lnTo>
                <a:lnTo>
                  <a:pt x="165867" y="163372"/>
                </a:lnTo>
                <a:lnTo>
                  <a:pt x="164855" y="167849"/>
                </a:lnTo>
                <a:lnTo>
                  <a:pt x="164181" y="171786"/>
                </a:lnTo>
                <a:lnTo>
                  <a:pt x="163731" y="176316"/>
                </a:lnTo>
                <a:lnTo>
                  <a:pt x="163431" y="181240"/>
                </a:lnTo>
                <a:lnTo>
                  <a:pt x="163232" y="186429"/>
                </a:lnTo>
                <a:lnTo>
                  <a:pt x="164051" y="190840"/>
                </a:lnTo>
                <a:lnTo>
                  <a:pt x="165550" y="194733"/>
                </a:lnTo>
                <a:lnTo>
                  <a:pt x="171061" y="204755"/>
                </a:lnTo>
                <a:lnTo>
                  <a:pt x="173793" y="205101"/>
                </a:lnTo>
                <a:lnTo>
                  <a:pt x="175854" y="205193"/>
                </a:lnTo>
                <a:lnTo>
                  <a:pt x="177228" y="204302"/>
                </a:lnTo>
                <a:lnTo>
                  <a:pt x="178144" y="202756"/>
                </a:lnTo>
                <a:lnTo>
                  <a:pt x="179615" y="197980"/>
                </a:lnTo>
                <a:lnTo>
                  <a:pt x="182357" y="192248"/>
                </a:lnTo>
                <a:lnTo>
                  <a:pt x="200119" y="156533"/>
                </a:lnTo>
                <a:lnTo>
                  <a:pt x="202930" y="149955"/>
                </a:lnTo>
                <a:lnTo>
                  <a:pt x="205756" y="142711"/>
                </a:lnTo>
                <a:lnTo>
                  <a:pt x="208593" y="135025"/>
                </a:lnTo>
                <a:lnTo>
                  <a:pt x="211438" y="127996"/>
                </a:lnTo>
                <a:lnTo>
                  <a:pt x="214286" y="121405"/>
                </a:lnTo>
                <a:lnTo>
                  <a:pt x="217137" y="115106"/>
                </a:lnTo>
                <a:lnTo>
                  <a:pt x="219990" y="108049"/>
                </a:lnTo>
                <a:lnTo>
                  <a:pt x="225700" y="92588"/>
                </a:lnTo>
                <a:lnTo>
                  <a:pt x="228558" y="86369"/>
                </a:lnTo>
                <a:lnTo>
                  <a:pt x="231414" y="81271"/>
                </a:lnTo>
                <a:lnTo>
                  <a:pt x="234271" y="76920"/>
                </a:lnTo>
                <a:lnTo>
                  <a:pt x="236176" y="72114"/>
                </a:lnTo>
                <a:lnTo>
                  <a:pt x="237445" y="67005"/>
                </a:lnTo>
                <a:lnTo>
                  <a:pt x="238291" y="61694"/>
                </a:lnTo>
                <a:lnTo>
                  <a:pt x="238856" y="57201"/>
                </a:lnTo>
                <a:lnTo>
                  <a:pt x="239232" y="53253"/>
                </a:lnTo>
                <a:lnTo>
                  <a:pt x="239483" y="49669"/>
                </a:lnTo>
                <a:lnTo>
                  <a:pt x="239650" y="46327"/>
                </a:lnTo>
                <a:lnTo>
                  <a:pt x="239941" y="35748"/>
                </a:lnTo>
                <a:lnTo>
                  <a:pt x="239003" y="35142"/>
                </a:lnTo>
                <a:lnTo>
                  <a:pt x="232600" y="34088"/>
                </a:lnTo>
                <a:lnTo>
                  <a:pt x="232204" y="34987"/>
                </a:lnTo>
                <a:lnTo>
                  <a:pt x="231647" y="40803"/>
                </a:lnTo>
                <a:lnTo>
                  <a:pt x="231516" y="45873"/>
                </a:lnTo>
                <a:lnTo>
                  <a:pt x="232434" y="49511"/>
                </a:lnTo>
                <a:lnTo>
                  <a:pt x="233999" y="53842"/>
                </a:lnTo>
                <a:lnTo>
                  <a:pt x="235994" y="58634"/>
                </a:lnTo>
                <a:lnTo>
                  <a:pt x="237325" y="63733"/>
                </a:lnTo>
                <a:lnTo>
                  <a:pt x="238210" y="69038"/>
                </a:lnTo>
                <a:lnTo>
                  <a:pt x="238802" y="74480"/>
                </a:lnTo>
                <a:lnTo>
                  <a:pt x="240149" y="80965"/>
                </a:lnTo>
                <a:lnTo>
                  <a:pt x="241999" y="88146"/>
                </a:lnTo>
                <a:lnTo>
                  <a:pt x="244185" y="95790"/>
                </a:lnTo>
                <a:lnTo>
                  <a:pt x="245643" y="102792"/>
                </a:lnTo>
                <a:lnTo>
                  <a:pt x="246614" y="109365"/>
                </a:lnTo>
                <a:lnTo>
                  <a:pt x="247262" y="115651"/>
                </a:lnTo>
                <a:lnTo>
                  <a:pt x="247694" y="121748"/>
                </a:lnTo>
                <a:lnTo>
                  <a:pt x="247981" y="127717"/>
                </a:lnTo>
                <a:lnTo>
                  <a:pt x="248173" y="133601"/>
                </a:lnTo>
                <a:lnTo>
                  <a:pt x="249254" y="139429"/>
                </a:lnTo>
                <a:lnTo>
                  <a:pt x="250926" y="145219"/>
                </a:lnTo>
                <a:lnTo>
                  <a:pt x="252994" y="150985"/>
                </a:lnTo>
                <a:lnTo>
                  <a:pt x="255326" y="155781"/>
                </a:lnTo>
                <a:lnTo>
                  <a:pt x="257832" y="159930"/>
                </a:lnTo>
                <a:lnTo>
                  <a:pt x="260455" y="163649"/>
                </a:lnTo>
                <a:lnTo>
                  <a:pt x="264110" y="167081"/>
                </a:lnTo>
                <a:lnTo>
                  <a:pt x="277401" y="176462"/>
                </a:lnTo>
                <a:lnTo>
                  <a:pt x="284553" y="182366"/>
                </a:lnTo>
                <a:lnTo>
                  <a:pt x="288748" y="183369"/>
                </a:lnTo>
                <a:lnTo>
                  <a:pt x="293448" y="183085"/>
                </a:lnTo>
                <a:lnTo>
                  <a:pt x="303751" y="180230"/>
                </a:lnTo>
                <a:lnTo>
                  <a:pt x="309166" y="178135"/>
                </a:lnTo>
                <a:lnTo>
                  <a:pt x="319309" y="174220"/>
                </a:lnTo>
                <a:lnTo>
                  <a:pt x="326993" y="172480"/>
                </a:lnTo>
                <a:lnTo>
                  <a:pt x="333582" y="169166"/>
                </a:lnTo>
                <a:lnTo>
                  <a:pt x="342855" y="1625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6"/>
          <p:cNvSpPr/>
          <p:nvPr/>
        </p:nvSpPr>
        <p:spPr>
          <a:xfrm>
            <a:off x="8356419" y="1191586"/>
            <a:ext cx="698999" cy="419527"/>
          </a:xfrm>
          <a:custGeom>
            <a:avLst/>
            <a:gdLst/>
            <a:ahLst/>
            <a:cxnLst/>
            <a:rect l="0" t="0" r="0" b="0"/>
            <a:pathLst>
              <a:path w="698999" h="419527">
                <a:moveTo>
                  <a:pt x="64633" y="85716"/>
                </a:moveTo>
                <a:lnTo>
                  <a:pt x="64633" y="73784"/>
                </a:lnTo>
                <a:lnTo>
                  <a:pt x="65585" y="71094"/>
                </a:lnTo>
                <a:lnTo>
                  <a:pt x="69184" y="65565"/>
                </a:lnTo>
                <a:lnTo>
                  <a:pt x="71418" y="57392"/>
                </a:lnTo>
                <a:lnTo>
                  <a:pt x="72676" y="44621"/>
                </a:lnTo>
                <a:lnTo>
                  <a:pt x="72853" y="41175"/>
                </a:lnTo>
                <a:lnTo>
                  <a:pt x="72018" y="37924"/>
                </a:lnTo>
                <a:lnTo>
                  <a:pt x="68550" y="31773"/>
                </a:lnTo>
                <a:lnTo>
                  <a:pt x="61243" y="22955"/>
                </a:lnTo>
                <a:lnTo>
                  <a:pt x="58563" y="21015"/>
                </a:lnTo>
                <a:lnTo>
                  <a:pt x="53045" y="18860"/>
                </a:lnTo>
                <a:lnTo>
                  <a:pt x="44584" y="17647"/>
                </a:lnTo>
                <a:lnTo>
                  <a:pt x="42694" y="18429"/>
                </a:lnTo>
                <a:lnTo>
                  <a:pt x="41435" y="19903"/>
                </a:lnTo>
                <a:lnTo>
                  <a:pt x="40595" y="21838"/>
                </a:lnTo>
                <a:lnTo>
                  <a:pt x="32403" y="33693"/>
                </a:lnTo>
                <a:lnTo>
                  <a:pt x="27132" y="46402"/>
                </a:lnTo>
                <a:lnTo>
                  <a:pt x="24153" y="59036"/>
                </a:lnTo>
                <a:lnTo>
                  <a:pt x="21878" y="71953"/>
                </a:lnTo>
                <a:lnTo>
                  <a:pt x="19937" y="79398"/>
                </a:lnTo>
                <a:lnTo>
                  <a:pt x="17690" y="87219"/>
                </a:lnTo>
                <a:lnTo>
                  <a:pt x="12655" y="103529"/>
                </a:lnTo>
                <a:lnTo>
                  <a:pt x="9978" y="111879"/>
                </a:lnTo>
                <a:lnTo>
                  <a:pt x="8194" y="120303"/>
                </a:lnTo>
                <a:lnTo>
                  <a:pt x="7005" y="128777"/>
                </a:lnTo>
                <a:lnTo>
                  <a:pt x="6212" y="137283"/>
                </a:lnTo>
                <a:lnTo>
                  <a:pt x="4730" y="144859"/>
                </a:lnTo>
                <a:lnTo>
                  <a:pt x="2791" y="151815"/>
                </a:lnTo>
                <a:lnTo>
                  <a:pt x="544" y="158357"/>
                </a:lnTo>
                <a:lnTo>
                  <a:pt x="0" y="164623"/>
                </a:lnTo>
                <a:lnTo>
                  <a:pt x="1935" y="176666"/>
                </a:lnTo>
                <a:lnTo>
                  <a:pt x="5970" y="185828"/>
                </a:lnTo>
                <a:lnTo>
                  <a:pt x="9985" y="193075"/>
                </a:lnTo>
                <a:lnTo>
                  <a:pt x="13199" y="202510"/>
                </a:lnTo>
                <a:lnTo>
                  <a:pt x="17326" y="208427"/>
                </a:lnTo>
                <a:lnTo>
                  <a:pt x="19761" y="210386"/>
                </a:lnTo>
                <a:lnTo>
                  <a:pt x="22336" y="211692"/>
                </a:lnTo>
                <a:lnTo>
                  <a:pt x="25004" y="212562"/>
                </a:lnTo>
                <a:lnTo>
                  <a:pt x="27736" y="212190"/>
                </a:lnTo>
                <a:lnTo>
                  <a:pt x="30510" y="210990"/>
                </a:lnTo>
                <a:lnTo>
                  <a:pt x="38966" y="204749"/>
                </a:lnTo>
                <a:lnTo>
                  <a:pt x="41806" y="202219"/>
                </a:lnTo>
                <a:lnTo>
                  <a:pt x="50355" y="189556"/>
                </a:lnTo>
                <a:lnTo>
                  <a:pt x="56065" y="179175"/>
                </a:lnTo>
                <a:lnTo>
                  <a:pt x="64634" y="162620"/>
                </a:lnTo>
                <a:lnTo>
                  <a:pt x="69396" y="151328"/>
                </a:lnTo>
                <a:lnTo>
                  <a:pt x="73030" y="133308"/>
                </a:lnTo>
                <a:lnTo>
                  <a:pt x="74993" y="126017"/>
                </a:lnTo>
                <a:lnTo>
                  <a:pt x="77256" y="118298"/>
                </a:lnTo>
                <a:lnTo>
                  <a:pt x="79715" y="111247"/>
                </a:lnTo>
                <a:lnTo>
                  <a:pt x="84989" y="98333"/>
                </a:lnTo>
                <a:lnTo>
                  <a:pt x="90508" y="86244"/>
                </a:lnTo>
                <a:lnTo>
                  <a:pt x="95183" y="74521"/>
                </a:lnTo>
                <a:lnTo>
                  <a:pt x="97261" y="62960"/>
                </a:lnTo>
                <a:lnTo>
                  <a:pt x="98431" y="50293"/>
                </a:lnTo>
                <a:lnTo>
                  <a:pt x="99548" y="46860"/>
                </a:lnTo>
                <a:lnTo>
                  <a:pt x="106261" y="36126"/>
                </a:lnTo>
                <a:lnTo>
                  <a:pt x="106947" y="32561"/>
                </a:lnTo>
                <a:lnTo>
                  <a:pt x="107386" y="27062"/>
                </a:lnTo>
                <a:lnTo>
                  <a:pt x="107493" y="38514"/>
                </a:lnTo>
                <a:lnTo>
                  <a:pt x="112047" y="50669"/>
                </a:lnTo>
                <a:lnTo>
                  <a:pt x="116226" y="65952"/>
                </a:lnTo>
                <a:lnTo>
                  <a:pt x="120265" y="75662"/>
                </a:lnTo>
                <a:lnTo>
                  <a:pt x="121724" y="81871"/>
                </a:lnTo>
                <a:lnTo>
                  <a:pt x="122696" y="88868"/>
                </a:lnTo>
                <a:lnTo>
                  <a:pt x="123345" y="96390"/>
                </a:lnTo>
                <a:lnTo>
                  <a:pt x="124729" y="103309"/>
                </a:lnTo>
                <a:lnTo>
                  <a:pt x="128808" y="116078"/>
                </a:lnTo>
                <a:lnTo>
                  <a:pt x="132181" y="123102"/>
                </a:lnTo>
                <a:lnTo>
                  <a:pt x="136335" y="130643"/>
                </a:lnTo>
                <a:lnTo>
                  <a:pt x="141009" y="138527"/>
                </a:lnTo>
                <a:lnTo>
                  <a:pt x="144125" y="145688"/>
                </a:lnTo>
                <a:lnTo>
                  <a:pt x="147588" y="158725"/>
                </a:lnTo>
                <a:lnTo>
                  <a:pt x="149464" y="165821"/>
                </a:lnTo>
                <a:lnTo>
                  <a:pt x="151667" y="173410"/>
                </a:lnTo>
                <a:lnTo>
                  <a:pt x="156655" y="189461"/>
                </a:lnTo>
                <a:lnTo>
                  <a:pt x="162047" y="206120"/>
                </a:lnTo>
                <a:lnTo>
                  <a:pt x="164818" y="213610"/>
                </a:lnTo>
                <a:lnTo>
                  <a:pt x="167618" y="220509"/>
                </a:lnTo>
                <a:lnTo>
                  <a:pt x="170438" y="227013"/>
                </a:lnTo>
                <a:lnTo>
                  <a:pt x="173269" y="234206"/>
                </a:lnTo>
                <a:lnTo>
                  <a:pt x="178956" y="249819"/>
                </a:lnTo>
                <a:lnTo>
                  <a:pt x="187512" y="274674"/>
                </a:lnTo>
                <a:lnTo>
                  <a:pt x="189415" y="282173"/>
                </a:lnTo>
                <a:lnTo>
                  <a:pt x="190684" y="289077"/>
                </a:lnTo>
                <a:lnTo>
                  <a:pt x="191529" y="295585"/>
                </a:lnTo>
                <a:lnTo>
                  <a:pt x="193045" y="302781"/>
                </a:lnTo>
                <a:lnTo>
                  <a:pt x="195009" y="310436"/>
                </a:lnTo>
                <a:lnTo>
                  <a:pt x="197270" y="318397"/>
                </a:lnTo>
                <a:lnTo>
                  <a:pt x="198778" y="325609"/>
                </a:lnTo>
                <a:lnTo>
                  <a:pt x="200453" y="338703"/>
                </a:lnTo>
                <a:lnTo>
                  <a:pt x="200899" y="345814"/>
                </a:lnTo>
                <a:lnTo>
                  <a:pt x="201198" y="353412"/>
                </a:lnTo>
                <a:lnTo>
                  <a:pt x="201617" y="375218"/>
                </a:lnTo>
                <a:lnTo>
                  <a:pt x="201675" y="381588"/>
                </a:lnTo>
                <a:lnTo>
                  <a:pt x="200762" y="386786"/>
                </a:lnTo>
                <a:lnTo>
                  <a:pt x="197207" y="395103"/>
                </a:lnTo>
                <a:lnTo>
                  <a:pt x="189851" y="405139"/>
                </a:lnTo>
                <a:lnTo>
                  <a:pt x="181638" y="414146"/>
                </a:lnTo>
                <a:lnTo>
                  <a:pt x="177880" y="416112"/>
                </a:lnTo>
                <a:lnTo>
                  <a:pt x="161802" y="419526"/>
                </a:lnTo>
                <a:lnTo>
                  <a:pt x="150681" y="415339"/>
                </a:lnTo>
                <a:lnTo>
                  <a:pt x="126084" y="399879"/>
                </a:lnTo>
                <a:lnTo>
                  <a:pt x="117980" y="391714"/>
                </a:lnTo>
                <a:lnTo>
                  <a:pt x="111203" y="380783"/>
                </a:lnTo>
                <a:lnTo>
                  <a:pt x="108062" y="373867"/>
                </a:lnTo>
                <a:lnTo>
                  <a:pt x="105015" y="366399"/>
                </a:lnTo>
                <a:lnTo>
                  <a:pt x="102032" y="357611"/>
                </a:lnTo>
                <a:lnTo>
                  <a:pt x="99092" y="347942"/>
                </a:lnTo>
                <a:lnTo>
                  <a:pt x="96179" y="337686"/>
                </a:lnTo>
                <a:lnTo>
                  <a:pt x="95189" y="327038"/>
                </a:lnTo>
                <a:lnTo>
                  <a:pt x="95480" y="316130"/>
                </a:lnTo>
                <a:lnTo>
                  <a:pt x="96628" y="305048"/>
                </a:lnTo>
                <a:lnTo>
                  <a:pt x="97393" y="293850"/>
                </a:lnTo>
                <a:lnTo>
                  <a:pt x="97902" y="282574"/>
                </a:lnTo>
                <a:lnTo>
                  <a:pt x="98243" y="271247"/>
                </a:lnTo>
                <a:lnTo>
                  <a:pt x="100374" y="258934"/>
                </a:lnTo>
                <a:lnTo>
                  <a:pt x="103701" y="245962"/>
                </a:lnTo>
                <a:lnTo>
                  <a:pt x="107823" y="232552"/>
                </a:lnTo>
                <a:lnTo>
                  <a:pt x="114944" y="207491"/>
                </a:lnTo>
                <a:lnTo>
                  <a:pt x="118176" y="195475"/>
                </a:lnTo>
                <a:lnTo>
                  <a:pt x="122236" y="184606"/>
                </a:lnTo>
                <a:lnTo>
                  <a:pt x="126847" y="174502"/>
                </a:lnTo>
                <a:lnTo>
                  <a:pt x="147937" y="133205"/>
                </a:lnTo>
                <a:lnTo>
                  <a:pt x="153506" y="123090"/>
                </a:lnTo>
                <a:lnTo>
                  <a:pt x="159124" y="113490"/>
                </a:lnTo>
                <a:lnTo>
                  <a:pt x="164775" y="104232"/>
                </a:lnTo>
                <a:lnTo>
                  <a:pt x="171399" y="96155"/>
                </a:lnTo>
                <a:lnTo>
                  <a:pt x="178673" y="88865"/>
                </a:lnTo>
                <a:lnTo>
                  <a:pt x="186380" y="82101"/>
                </a:lnTo>
                <a:lnTo>
                  <a:pt x="197482" y="69504"/>
                </a:lnTo>
                <a:lnTo>
                  <a:pt x="205593" y="58508"/>
                </a:lnTo>
                <a:lnTo>
                  <a:pt x="212371" y="50446"/>
                </a:lnTo>
                <a:lnTo>
                  <a:pt x="215513" y="47915"/>
                </a:lnTo>
                <a:lnTo>
                  <a:pt x="227398" y="41313"/>
                </a:lnTo>
                <a:lnTo>
                  <a:pt x="230293" y="38969"/>
                </a:lnTo>
                <a:lnTo>
                  <a:pt x="232223" y="38359"/>
                </a:lnTo>
                <a:lnTo>
                  <a:pt x="233510" y="38905"/>
                </a:lnTo>
                <a:lnTo>
                  <a:pt x="235575" y="42074"/>
                </a:lnTo>
                <a:lnTo>
                  <a:pt x="233317" y="45047"/>
                </a:lnTo>
                <a:lnTo>
                  <a:pt x="231383" y="47173"/>
                </a:lnTo>
                <a:lnTo>
                  <a:pt x="230091" y="49543"/>
                </a:lnTo>
                <a:lnTo>
                  <a:pt x="228657" y="54717"/>
                </a:lnTo>
                <a:lnTo>
                  <a:pt x="227850" y="67535"/>
                </a:lnTo>
                <a:lnTo>
                  <a:pt x="227611" y="87949"/>
                </a:lnTo>
                <a:lnTo>
                  <a:pt x="226626" y="94825"/>
                </a:lnTo>
                <a:lnTo>
                  <a:pt x="222989" y="107544"/>
                </a:lnTo>
                <a:lnTo>
                  <a:pt x="221639" y="114556"/>
                </a:lnTo>
                <a:lnTo>
                  <a:pt x="220739" y="122088"/>
                </a:lnTo>
                <a:lnTo>
                  <a:pt x="220138" y="129966"/>
                </a:lnTo>
                <a:lnTo>
                  <a:pt x="219738" y="137124"/>
                </a:lnTo>
                <a:lnTo>
                  <a:pt x="219293" y="150156"/>
                </a:lnTo>
                <a:lnTo>
                  <a:pt x="219044" y="163653"/>
                </a:lnTo>
                <a:lnTo>
                  <a:pt x="219960" y="167201"/>
                </a:lnTo>
                <a:lnTo>
                  <a:pt x="223520" y="173684"/>
                </a:lnTo>
                <a:lnTo>
                  <a:pt x="233770" y="185965"/>
                </a:lnTo>
                <a:lnTo>
                  <a:pt x="234541" y="186839"/>
                </a:lnTo>
                <a:lnTo>
                  <a:pt x="236008" y="187421"/>
                </a:lnTo>
                <a:lnTo>
                  <a:pt x="240177" y="188068"/>
                </a:lnTo>
                <a:lnTo>
                  <a:pt x="242622" y="187288"/>
                </a:lnTo>
                <a:lnTo>
                  <a:pt x="247879" y="183882"/>
                </a:lnTo>
                <a:lnTo>
                  <a:pt x="249663" y="180687"/>
                </a:lnTo>
                <a:lnTo>
                  <a:pt x="253125" y="168042"/>
                </a:lnTo>
                <a:lnTo>
                  <a:pt x="259759" y="156887"/>
                </a:lnTo>
                <a:lnTo>
                  <a:pt x="265020" y="147193"/>
                </a:lnTo>
                <a:lnTo>
                  <a:pt x="273337" y="131025"/>
                </a:lnTo>
                <a:lnTo>
                  <a:pt x="276453" y="119823"/>
                </a:lnTo>
                <a:lnTo>
                  <a:pt x="277839" y="107542"/>
                </a:lnTo>
                <a:lnTo>
                  <a:pt x="278208" y="100267"/>
                </a:lnTo>
                <a:lnTo>
                  <a:pt x="278617" y="85516"/>
                </a:lnTo>
                <a:lnTo>
                  <a:pt x="278903" y="54633"/>
                </a:lnTo>
                <a:lnTo>
                  <a:pt x="276386" y="43009"/>
                </a:lnTo>
                <a:lnTo>
                  <a:pt x="274382" y="37242"/>
                </a:lnTo>
                <a:lnTo>
                  <a:pt x="271141" y="32445"/>
                </a:lnTo>
                <a:lnTo>
                  <a:pt x="262459" y="24575"/>
                </a:lnTo>
                <a:lnTo>
                  <a:pt x="254791" y="20442"/>
                </a:lnTo>
                <a:lnTo>
                  <a:pt x="251412" y="19340"/>
                </a:lnTo>
                <a:lnTo>
                  <a:pt x="245119" y="15576"/>
                </a:lnTo>
                <a:lnTo>
                  <a:pt x="242108" y="13238"/>
                </a:lnTo>
                <a:lnTo>
                  <a:pt x="238194" y="11680"/>
                </a:lnTo>
                <a:lnTo>
                  <a:pt x="220766" y="9179"/>
                </a:lnTo>
                <a:lnTo>
                  <a:pt x="203593" y="8600"/>
                </a:lnTo>
                <a:lnTo>
                  <a:pt x="202994" y="9540"/>
                </a:lnTo>
                <a:lnTo>
                  <a:pt x="202327" y="13125"/>
                </a:lnTo>
                <a:lnTo>
                  <a:pt x="203101" y="14462"/>
                </a:lnTo>
                <a:lnTo>
                  <a:pt x="204570" y="15353"/>
                </a:lnTo>
                <a:lnTo>
                  <a:pt x="206502" y="15948"/>
                </a:lnTo>
                <a:lnTo>
                  <a:pt x="208742" y="15391"/>
                </a:lnTo>
                <a:lnTo>
                  <a:pt x="216446" y="11010"/>
                </a:lnTo>
                <a:lnTo>
                  <a:pt x="221958" y="9651"/>
                </a:lnTo>
                <a:lnTo>
                  <a:pt x="240102" y="7826"/>
                </a:lnTo>
                <a:lnTo>
                  <a:pt x="256429" y="2736"/>
                </a:lnTo>
                <a:lnTo>
                  <a:pt x="273332" y="804"/>
                </a:lnTo>
                <a:lnTo>
                  <a:pt x="290406" y="232"/>
                </a:lnTo>
                <a:lnTo>
                  <a:pt x="331546" y="0"/>
                </a:lnTo>
                <a:lnTo>
                  <a:pt x="340741" y="2535"/>
                </a:lnTo>
                <a:lnTo>
                  <a:pt x="362166" y="11924"/>
                </a:lnTo>
                <a:lnTo>
                  <a:pt x="369961" y="15592"/>
                </a:lnTo>
                <a:lnTo>
                  <a:pt x="374325" y="21530"/>
                </a:lnTo>
                <a:lnTo>
                  <a:pt x="382135" y="33043"/>
                </a:lnTo>
                <a:lnTo>
                  <a:pt x="387674" y="40398"/>
                </a:lnTo>
                <a:lnTo>
                  <a:pt x="393308" y="50017"/>
                </a:lnTo>
                <a:lnTo>
                  <a:pt x="398989" y="60642"/>
                </a:lnTo>
                <a:lnTo>
                  <a:pt x="410396" y="82986"/>
                </a:lnTo>
                <a:lnTo>
                  <a:pt x="412300" y="89611"/>
                </a:lnTo>
                <a:lnTo>
                  <a:pt x="413568" y="96885"/>
                </a:lnTo>
                <a:lnTo>
                  <a:pt x="414413" y="104592"/>
                </a:lnTo>
                <a:lnTo>
                  <a:pt x="415931" y="111635"/>
                </a:lnTo>
                <a:lnTo>
                  <a:pt x="420156" y="124541"/>
                </a:lnTo>
                <a:lnTo>
                  <a:pt x="421663" y="131602"/>
                </a:lnTo>
                <a:lnTo>
                  <a:pt x="422668" y="139166"/>
                </a:lnTo>
                <a:lnTo>
                  <a:pt x="423338" y="147067"/>
                </a:lnTo>
                <a:lnTo>
                  <a:pt x="426623" y="158386"/>
                </a:lnTo>
                <a:lnTo>
                  <a:pt x="428831" y="162737"/>
                </a:lnTo>
                <a:lnTo>
                  <a:pt x="431287" y="172653"/>
                </a:lnTo>
                <a:lnTo>
                  <a:pt x="432378" y="182457"/>
                </a:lnTo>
                <a:lnTo>
                  <a:pt x="432992" y="193332"/>
                </a:lnTo>
                <a:lnTo>
                  <a:pt x="433247" y="205571"/>
                </a:lnTo>
                <a:lnTo>
                  <a:pt x="433249" y="201133"/>
                </a:lnTo>
                <a:lnTo>
                  <a:pt x="432298" y="198856"/>
                </a:lnTo>
                <a:lnTo>
                  <a:pt x="428699" y="193785"/>
                </a:lnTo>
                <a:lnTo>
                  <a:pt x="427359" y="190147"/>
                </a:lnTo>
                <a:lnTo>
                  <a:pt x="425870" y="181025"/>
                </a:lnTo>
                <a:lnTo>
                  <a:pt x="425207" y="170620"/>
                </a:lnTo>
                <a:lnTo>
                  <a:pt x="425032" y="165179"/>
                </a:lnTo>
                <a:lnTo>
                  <a:pt x="426819" y="158694"/>
                </a:lnTo>
                <a:lnTo>
                  <a:pt x="429916" y="151513"/>
                </a:lnTo>
                <a:lnTo>
                  <a:pt x="433885" y="143868"/>
                </a:lnTo>
                <a:lnTo>
                  <a:pt x="437483" y="134962"/>
                </a:lnTo>
                <a:lnTo>
                  <a:pt x="440835" y="125214"/>
                </a:lnTo>
                <a:lnTo>
                  <a:pt x="444022" y="114905"/>
                </a:lnTo>
                <a:lnTo>
                  <a:pt x="448052" y="105176"/>
                </a:lnTo>
                <a:lnTo>
                  <a:pt x="452644" y="95832"/>
                </a:lnTo>
                <a:lnTo>
                  <a:pt x="457608" y="86745"/>
                </a:lnTo>
                <a:lnTo>
                  <a:pt x="462824" y="78782"/>
                </a:lnTo>
                <a:lnTo>
                  <a:pt x="468206" y="71568"/>
                </a:lnTo>
                <a:lnTo>
                  <a:pt x="479267" y="58473"/>
                </a:lnTo>
                <a:lnTo>
                  <a:pt x="490532" y="46303"/>
                </a:lnTo>
                <a:lnTo>
                  <a:pt x="507585" y="33292"/>
                </a:lnTo>
                <a:lnTo>
                  <a:pt x="518993" y="29079"/>
                </a:lnTo>
                <a:lnTo>
                  <a:pt x="537288" y="26374"/>
                </a:lnTo>
                <a:lnTo>
                  <a:pt x="539757" y="27105"/>
                </a:lnTo>
                <a:lnTo>
                  <a:pt x="541402" y="28544"/>
                </a:lnTo>
                <a:lnTo>
                  <a:pt x="542499" y="30457"/>
                </a:lnTo>
                <a:lnTo>
                  <a:pt x="543718" y="37661"/>
                </a:lnTo>
                <a:lnTo>
                  <a:pt x="544260" y="48166"/>
                </a:lnTo>
                <a:lnTo>
                  <a:pt x="544501" y="62360"/>
                </a:lnTo>
                <a:lnTo>
                  <a:pt x="545518" y="70145"/>
                </a:lnTo>
                <a:lnTo>
                  <a:pt x="547148" y="78193"/>
                </a:lnTo>
                <a:lnTo>
                  <a:pt x="549187" y="86416"/>
                </a:lnTo>
                <a:lnTo>
                  <a:pt x="549594" y="95707"/>
                </a:lnTo>
                <a:lnTo>
                  <a:pt x="548914" y="105712"/>
                </a:lnTo>
                <a:lnTo>
                  <a:pt x="547507" y="116192"/>
                </a:lnTo>
                <a:lnTo>
                  <a:pt x="546568" y="126035"/>
                </a:lnTo>
                <a:lnTo>
                  <a:pt x="545943" y="135456"/>
                </a:lnTo>
                <a:lnTo>
                  <a:pt x="545527" y="144593"/>
                </a:lnTo>
                <a:lnTo>
                  <a:pt x="545064" y="162366"/>
                </a:lnTo>
                <a:lnTo>
                  <a:pt x="544767" y="192508"/>
                </a:lnTo>
                <a:lnTo>
                  <a:pt x="545694" y="197869"/>
                </a:lnTo>
                <a:lnTo>
                  <a:pt x="549266" y="206364"/>
                </a:lnTo>
                <a:lnTo>
                  <a:pt x="556632" y="216502"/>
                </a:lnTo>
                <a:lnTo>
                  <a:pt x="560273" y="218627"/>
                </a:lnTo>
                <a:lnTo>
                  <a:pt x="569398" y="220987"/>
                </a:lnTo>
                <a:lnTo>
                  <a:pt x="573545" y="220665"/>
                </a:lnTo>
                <a:lnTo>
                  <a:pt x="577262" y="219497"/>
                </a:lnTo>
                <a:lnTo>
                  <a:pt x="580694" y="217766"/>
                </a:lnTo>
                <a:lnTo>
                  <a:pt x="594624" y="206228"/>
                </a:lnTo>
                <a:lnTo>
                  <a:pt x="605302" y="196109"/>
                </a:lnTo>
                <a:lnTo>
                  <a:pt x="649292" y="152541"/>
                </a:lnTo>
                <a:lnTo>
                  <a:pt x="655383" y="145506"/>
                </a:lnTo>
                <a:lnTo>
                  <a:pt x="664691" y="132609"/>
                </a:lnTo>
                <a:lnTo>
                  <a:pt x="668506" y="125551"/>
                </a:lnTo>
                <a:lnTo>
                  <a:pt x="672003" y="117988"/>
                </a:lnTo>
                <a:lnTo>
                  <a:pt x="675287" y="110088"/>
                </a:lnTo>
                <a:lnTo>
                  <a:pt x="681475" y="98770"/>
                </a:lnTo>
                <a:lnTo>
                  <a:pt x="690314" y="87044"/>
                </a:lnTo>
                <a:lnTo>
                  <a:pt x="698998" y="7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7"/>
          <p:cNvSpPr/>
          <p:nvPr/>
        </p:nvSpPr>
        <p:spPr>
          <a:xfrm>
            <a:off x="7100887" y="1697355"/>
            <a:ext cx="111444" cy="557213"/>
          </a:xfrm>
          <a:custGeom>
            <a:avLst/>
            <a:gdLst/>
            <a:ahLst/>
            <a:cxnLst/>
            <a:rect l="0" t="0" r="0" b="0"/>
            <a:pathLst>
              <a:path w="111444" h="557213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2" y="9683"/>
                </a:lnTo>
                <a:lnTo>
                  <a:pt x="7381" y="17321"/>
                </a:lnTo>
                <a:lnTo>
                  <a:pt x="8337" y="31855"/>
                </a:lnTo>
                <a:lnTo>
                  <a:pt x="8468" y="41463"/>
                </a:lnTo>
                <a:lnTo>
                  <a:pt x="9455" y="45739"/>
                </a:lnTo>
                <a:lnTo>
                  <a:pt x="11066" y="49543"/>
                </a:lnTo>
                <a:lnTo>
                  <a:pt x="13093" y="53031"/>
                </a:lnTo>
                <a:lnTo>
                  <a:pt x="17884" y="61987"/>
                </a:lnTo>
                <a:lnTo>
                  <a:pt x="20495" y="67042"/>
                </a:lnTo>
                <a:lnTo>
                  <a:pt x="23396" y="77738"/>
                </a:lnTo>
                <a:lnTo>
                  <a:pt x="25639" y="89795"/>
                </a:lnTo>
                <a:lnTo>
                  <a:pt x="27570" y="97011"/>
                </a:lnTo>
                <a:lnTo>
                  <a:pt x="29810" y="104679"/>
                </a:lnTo>
                <a:lnTo>
                  <a:pt x="32255" y="111696"/>
                </a:lnTo>
                <a:lnTo>
                  <a:pt x="34839" y="118279"/>
                </a:lnTo>
                <a:lnTo>
                  <a:pt x="37513" y="124572"/>
                </a:lnTo>
                <a:lnTo>
                  <a:pt x="40485" y="139185"/>
                </a:lnTo>
                <a:lnTo>
                  <a:pt x="41806" y="156157"/>
                </a:lnTo>
                <a:lnTo>
                  <a:pt x="42394" y="176400"/>
                </a:lnTo>
                <a:lnTo>
                  <a:pt x="43502" y="186180"/>
                </a:lnTo>
                <a:lnTo>
                  <a:pt x="45194" y="195557"/>
                </a:lnTo>
                <a:lnTo>
                  <a:pt x="47275" y="204667"/>
                </a:lnTo>
                <a:lnTo>
                  <a:pt x="48661" y="213597"/>
                </a:lnTo>
                <a:lnTo>
                  <a:pt x="49586" y="222408"/>
                </a:lnTo>
                <a:lnTo>
                  <a:pt x="50202" y="231139"/>
                </a:lnTo>
                <a:lnTo>
                  <a:pt x="51566" y="240770"/>
                </a:lnTo>
                <a:lnTo>
                  <a:pt x="53428" y="251001"/>
                </a:lnTo>
                <a:lnTo>
                  <a:pt x="55621" y="261631"/>
                </a:lnTo>
                <a:lnTo>
                  <a:pt x="57083" y="271576"/>
                </a:lnTo>
                <a:lnTo>
                  <a:pt x="58058" y="281063"/>
                </a:lnTo>
                <a:lnTo>
                  <a:pt x="58708" y="290245"/>
                </a:lnTo>
                <a:lnTo>
                  <a:pt x="60093" y="300177"/>
                </a:lnTo>
                <a:lnTo>
                  <a:pt x="61970" y="310608"/>
                </a:lnTo>
                <a:lnTo>
                  <a:pt x="64174" y="321372"/>
                </a:lnTo>
                <a:lnTo>
                  <a:pt x="65642" y="331405"/>
                </a:lnTo>
                <a:lnTo>
                  <a:pt x="66622" y="340951"/>
                </a:lnTo>
                <a:lnTo>
                  <a:pt x="67274" y="350173"/>
                </a:lnTo>
                <a:lnTo>
                  <a:pt x="67710" y="360131"/>
                </a:lnTo>
                <a:lnTo>
                  <a:pt x="68194" y="381356"/>
                </a:lnTo>
                <a:lnTo>
                  <a:pt x="68466" y="410174"/>
                </a:lnTo>
                <a:lnTo>
                  <a:pt x="71069" y="425504"/>
                </a:lnTo>
                <a:lnTo>
                  <a:pt x="75402" y="439620"/>
                </a:lnTo>
                <a:lnTo>
                  <a:pt x="80501" y="455419"/>
                </a:lnTo>
                <a:lnTo>
                  <a:pt x="83403" y="469426"/>
                </a:lnTo>
                <a:lnTo>
                  <a:pt x="84693" y="482001"/>
                </a:lnTo>
                <a:lnTo>
                  <a:pt x="85420" y="498838"/>
                </a:lnTo>
                <a:lnTo>
                  <a:pt x="85589" y="506821"/>
                </a:lnTo>
                <a:lnTo>
                  <a:pt x="86587" y="510283"/>
                </a:lnTo>
                <a:lnTo>
                  <a:pt x="88205" y="513543"/>
                </a:lnTo>
                <a:lnTo>
                  <a:pt x="90236" y="516669"/>
                </a:lnTo>
                <a:lnTo>
                  <a:pt x="92492" y="522683"/>
                </a:lnTo>
                <a:lnTo>
                  <a:pt x="93094" y="525620"/>
                </a:lnTo>
                <a:lnTo>
                  <a:pt x="96303" y="531424"/>
                </a:lnTo>
                <a:lnTo>
                  <a:pt x="101573" y="538360"/>
                </a:lnTo>
                <a:lnTo>
                  <a:pt x="102294" y="541848"/>
                </a:lnTo>
                <a:lnTo>
                  <a:pt x="102756" y="547298"/>
                </a:lnTo>
                <a:lnTo>
                  <a:pt x="105359" y="550583"/>
                </a:lnTo>
                <a:lnTo>
                  <a:pt x="111443" y="5572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8"/>
          <p:cNvSpPr/>
          <p:nvPr/>
        </p:nvSpPr>
        <p:spPr>
          <a:xfrm>
            <a:off x="7375712" y="1707235"/>
            <a:ext cx="290961" cy="547139"/>
          </a:xfrm>
          <a:custGeom>
            <a:avLst/>
            <a:gdLst/>
            <a:ahLst/>
            <a:cxnLst/>
            <a:rect l="0" t="0" r="0" b="0"/>
            <a:pathLst>
              <a:path w="290961" h="547139">
                <a:moveTo>
                  <a:pt x="222380" y="50127"/>
                </a:moveTo>
                <a:lnTo>
                  <a:pt x="222380" y="45576"/>
                </a:lnTo>
                <a:lnTo>
                  <a:pt x="221428" y="43283"/>
                </a:lnTo>
                <a:lnTo>
                  <a:pt x="217829" y="38195"/>
                </a:lnTo>
                <a:lnTo>
                  <a:pt x="215537" y="36457"/>
                </a:lnTo>
                <a:lnTo>
                  <a:pt x="213055" y="35299"/>
                </a:lnTo>
                <a:lnTo>
                  <a:pt x="210448" y="34527"/>
                </a:lnTo>
                <a:lnTo>
                  <a:pt x="208711" y="33059"/>
                </a:lnTo>
                <a:lnTo>
                  <a:pt x="207553" y="31129"/>
                </a:lnTo>
                <a:lnTo>
                  <a:pt x="206780" y="28889"/>
                </a:lnTo>
                <a:lnTo>
                  <a:pt x="203381" y="23860"/>
                </a:lnTo>
                <a:lnTo>
                  <a:pt x="201142" y="21186"/>
                </a:lnTo>
                <a:lnTo>
                  <a:pt x="197744" y="19403"/>
                </a:lnTo>
                <a:lnTo>
                  <a:pt x="188888" y="17422"/>
                </a:lnTo>
                <a:lnTo>
                  <a:pt x="181143" y="14001"/>
                </a:lnTo>
                <a:lnTo>
                  <a:pt x="177743" y="11756"/>
                </a:lnTo>
                <a:lnTo>
                  <a:pt x="171426" y="9261"/>
                </a:lnTo>
                <a:lnTo>
                  <a:pt x="164492" y="7199"/>
                </a:lnTo>
                <a:lnTo>
                  <a:pt x="159976" y="5316"/>
                </a:lnTo>
                <a:lnTo>
                  <a:pt x="155060" y="3108"/>
                </a:lnTo>
                <a:lnTo>
                  <a:pt x="147057" y="655"/>
                </a:lnTo>
                <a:lnTo>
                  <a:pt x="143590" y="0"/>
                </a:lnTo>
                <a:lnTo>
                  <a:pt x="140326" y="517"/>
                </a:lnTo>
                <a:lnTo>
                  <a:pt x="134159" y="3631"/>
                </a:lnTo>
                <a:lnTo>
                  <a:pt x="125703" y="8189"/>
                </a:lnTo>
                <a:lnTo>
                  <a:pt x="87938" y="27321"/>
                </a:lnTo>
                <a:lnTo>
                  <a:pt x="83222" y="31113"/>
                </a:lnTo>
                <a:lnTo>
                  <a:pt x="75442" y="40406"/>
                </a:lnTo>
                <a:lnTo>
                  <a:pt x="66270" y="53427"/>
                </a:lnTo>
                <a:lnTo>
                  <a:pt x="61157" y="60899"/>
                </a:lnTo>
                <a:lnTo>
                  <a:pt x="55842" y="67786"/>
                </a:lnTo>
                <a:lnTo>
                  <a:pt x="50395" y="74282"/>
                </a:lnTo>
                <a:lnTo>
                  <a:pt x="44859" y="80518"/>
                </a:lnTo>
                <a:lnTo>
                  <a:pt x="36167" y="92527"/>
                </a:lnTo>
                <a:lnTo>
                  <a:pt x="29129" y="105166"/>
                </a:lnTo>
                <a:lnTo>
                  <a:pt x="22826" y="120309"/>
                </a:lnTo>
                <a:lnTo>
                  <a:pt x="16849" y="136564"/>
                </a:lnTo>
                <a:lnTo>
                  <a:pt x="5252" y="170283"/>
                </a:lnTo>
                <a:lnTo>
                  <a:pt x="2053" y="184809"/>
                </a:lnTo>
                <a:lnTo>
                  <a:pt x="633" y="197616"/>
                </a:lnTo>
                <a:lnTo>
                  <a:pt x="0" y="209658"/>
                </a:lnTo>
                <a:lnTo>
                  <a:pt x="2260" y="221360"/>
                </a:lnTo>
                <a:lnTo>
                  <a:pt x="6438" y="231958"/>
                </a:lnTo>
                <a:lnTo>
                  <a:pt x="14147" y="243280"/>
                </a:lnTo>
                <a:lnTo>
                  <a:pt x="19659" y="249638"/>
                </a:lnTo>
                <a:lnTo>
                  <a:pt x="22463" y="251714"/>
                </a:lnTo>
                <a:lnTo>
                  <a:pt x="28118" y="254021"/>
                </a:lnTo>
                <a:lnTo>
                  <a:pt x="36657" y="255320"/>
                </a:lnTo>
                <a:lnTo>
                  <a:pt x="44904" y="255624"/>
                </a:lnTo>
                <a:lnTo>
                  <a:pt x="49771" y="255705"/>
                </a:lnTo>
                <a:lnTo>
                  <a:pt x="53967" y="254807"/>
                </a:lnTo>
                <a:lnTo>
                  <a:pt x="61170" y="251268"/>
                </a:lnTo>
                <a:lnTo>
                  <a:pt x="70087" y="243981"/>
                </a:lnTo>
                <a:lnTo>
                  <a:pt x="75130" y="239370"/>
                </a:lnTo>
                <a:lnTo>
                  <a:pt x="85816" y="229168"/>
                </a:lnTo>
                <a:lnTo>
                  <a:pt x="108198" y="207096"/>
                </a:lnTo>
                <a:lnTo>
                  <a:pt x="113874" y="200493"/>
                </a:lnTo>
                <a:lnTo>
                  <a:pt x="119563" y="193233"/>
                </a:lnTo>
                <a:lnTo>
                  <a:pt x="125260" y="185536"/>
                </a:lnTo>
                <a:lnTo>
                  <a:pt x="130963" y="178500"/>
                </a:lnTo>
                <a:lnTo>
                  <a:pt x="136671" y="171904"/>
                </a:lnTo>
                <a:lnTo>
                  <a:pt x="142381" y="165602"/>
                </a:lnTo>
                <a:lnTo>
                  <a:pt x="148092" y="158542"/>
                </a:lnTo>
                <a:lnTo>
                  <a:pt x="153805" y="150979"/>
                </a:lnTo>
                <a:lnTo>
                  <a:pt x="159518" y="143079"/>
                </a:lnTo>
                <a:lnTo>
                  <a:pt x="165232" y="135908"/>
                </a:lnTo>
                <a:lnTo>
                  <a:pt x="170946" y="129222"/>
                </a:lnTo>
                <a:lnTo>
                  <a:pt x="176661" y="122859"/>
                </a:lnTo>
                <a:lnTo>
                  <a:pt x="185551" y="110710"/>
                </a:lnTo>
                <a:lnTo>
                  <a:pt x="193629" y="98960"/>
                </a:lnTo>
                <a:lnTo>
                  <a:pt x="198451" y="93160"/>
                </a:lnTo>
                <a:lnTo>
                  <a:pt x="203570" y="87388"/>
                </a:lnTo>
                <a:lnTo>
                  <a:pt x="206982" y="81635"/>
                </a:lnTo>
                <a:lnTo>
                  <a:pt x="210774" y="70163"/>
                </a:lnTo>
                <a:lnTo>
                  <a:pt x="214161" y="54120"/>
                </a:lnTo>
                <a:lnTo>
                  <a:pt x="219521" y="44749"/>
                </a:lnTo>
                <a:lnTo>
                  <a:pt x="222370" y="33027"/>
                </a:lnTo>
                <a:lnTo>
                  <a:pt x="226928" y="37546"/>
                </a:lnTo>
                <a:lnTo>
                  <a:pt x="228269" y="39835"/>
                </a:lnTo>
                <a:lnTo>
                  <a:pt x="232963" y="52892"/>
                </a:lnTo>
                <a:lnTo>
                  <a:pt x="235150" y="57685"/>
                </a:lnTo>
                <a:lnTo>
                  <a:pt x="237581" y="68091"/>
                </a:lnTo>
                <a:lnTo>
                  <a:pt x="239613" y="79066"/>
                </a:lnTo>
                <a:lnTo>
                  <a:pt x="243691" y="90294"/>
                </a:lnTo>
                <a:lnTo>
                  <a:pt x="248679" y="104174"/>
                </a:lnTo>
                <a:lnTo>
                  <a:pt x="253119" y="119868"/>
                </a:lnTo>
                <a:lnTo>
                  <a:pt x="256570" y="145721"/>
                </a:lnTo>
                <a:lnTo>
                  <a:pt x="258508" y="155766"/>
                </a:lnTo>
                <a:lnTo>
                  <a:pt x="260754" y="166273"/>
                </a:lnTo>
                <a:lnTo>
                  <a:pt x="262250" y="177088"/>
                </a:lnTo>
                <a:lnTo>
                  <a:pt x="263248" y="188108"/>
                </a:lnTo>
                <a:lnTo>
                  <a:pt x="263913" y="199264"/>
                </a:lnTo>
                <a:lnTo>
                  <a:pt x="265309" y="211464"/>
                </a:lnTo>
                <a:lnTo>
                  <a:pt x="267192" y="224360"/>
                </a:lnTo>
                <a:lnTo>
                  <a:pt x="269399" y="237720"/>
                </a:lnTo>
                <a:lnTo>
                  <a:pt x="271824" y="250436"/>
                </a:lnTo>
                <a:lnTo>
                  <a:pt x="277058" y="274726"/>
                </a:lnTo>
                <a:lnTo>
                  <a:pt x="278834" y="287490"/>
                </a:lnTo>
                <a:lnTo>
                  <a:pt x="280019" y="300761"/>
                </a:lnTo>
                <a:lnTo>
                  <a:pt x="280808" y="314372"/>
                </a:lnTo>
                <a:lnTo>
                  <a:pt x="281686" y="339654"/>
                </a:lnTo>
                <a:lnTo>
                  <a:pt x="282249" y="386929"/>
                </a:lnTo>
                <a:lnTo>
                  <a:pt x="282387" y="509669"/>
                </a:lnTo>
                <a:lnTo>
                  <a:pt x="284927" y="521385"/>
                </a:lnTo>
                <a:lnTo>
                  <a:pt x="289172" y="536152"/>
                </a:lnTo>
                <a:lnTo>
                  <a:pt x="290929" y="547138"/>
                </a:lnTo>
                <a:lnTo>
                  <a:pt x="290960" y="5301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9"/>
          <p:cNvSpPr/>
          <p:nvPr/>
        </p:nvSpPr>
        <p:spPr>
          <a:xfrm>
            <a:off x="7812920" y="1714500"/>
            <a:ext cx="264567" cy="488077"/>
          </a:xfrm>
          <a:custGeom>
            <a:avLst/>
            <a:gdLst/>
            <a:ahLst/>
            <a:cxnLst/>
            <a:rect l="0" t="0" r="0" b="0"/>
            <a:pathLst>
              <a:path w="264567" h="488077">
                <a:moveTo>
                  <a:pt x="145217" y="8572"/>
                </a:moveTo>
                <a:lnTo>
                  <a:pt x="140666" y="4021"/>
                </a:lnTo>
                <a:lnTo>
                  <a:pt x="138373" y="2681"/>
                </a:lnTo>
                <a:lnTo>
                  <a:pt x="133285" y="1191"/>
                </a:lnTo>
                <a:lnTo>
                  <a:pt x="125066" y="353"/>
                </a:lnTo>
                <a:lnTo>
                  <a:pt x="119433" y="156"/>
                </a:lnTo>
                <a:lnTo>
                  <a:pt x="116598" y="104"/>
                </a:lnTo>
                <a:lnTo>
                  <a:pt x="108367" y="2586"/>
                </a:lnTo>
                <a:lnTo>
                  <a:pt x="103506" y="4581"/>
                </a:lnTo>
                <a:lnTo>
                  <a:pt x="98359" y="6864"/>
                </a:lnTo>
                <a:lnTo>
                  <a:pt x="87562" y="11940"/>
                </a:lnTo>
                <a:lnTo>
                  <a:pt x="82015" y="15580"/>
                </a:lnTo>
                <a:lnTo>
                  <a:pt x="76412" y="19912"/>
                </a:lnTo>
                <a:lnTo>
                  <a:pt x="70773" y="24704"/>
                </a:lnTo>
                <a:lnTo>
                  <a:pt x="65107" y="30757"/>
                </a:lnTo>
                <a:lnTo>
                  <a:pt x="59426" y="37649"/>
                </a:lnTo>
                <a:lnTo>
                  <a:pt x="53733" y="45102"/>
                </a:lnTo>
                <a:lnTo>
                  <a:pt x="48033" y="51975"/>
                </a:lnTo>
                <a:lnTo>
                  <a:pt x="42328" y="58463"/>
                </a:lnTo>
                <a:lnTo>
                  <a:pt x="36619" y="64692"/>
                </a:lnTo>
                <a:lnTo>
                  <a:pt x="31861" y="71703"/>
                </a:lnTo>
                <a:lnTo>
                  <a:pt x="27737" y="79234"/>
                </a:lnTo>
                <a:lnTo>
                  <a:pt x="17381" y="100947"/>
                </a:lnTo>
                <a:lnTo>
                  <a:pt x="5348" y="125350"/>
                </a:lnTo>
                <a:lnTo>
                  <a:pt x="2091" y="136991"/>
                </a:lnTo>
                <a:lnTo>
                  <a:pt x="643" y="148514"/>
                </a:lnTo>
                <a:lnTo>
                  <a:pt x="0" y="159986"/>
                </a:lnTo>
                <a:lnTo>
                  <a:pt x="1733" y="164760"/>
                </a:lnTo>
                <a:lnTo>
                  <a:pt x="4793" y="168895"/>
                </a:lnTo>
                <a:lnTo>
                  <a:pt x="12321" y="176982"/>
                </a:lnTo>
                <a:lnTo>
                  <a:pt x="18843" y="186926"/>
                </a:lnTo>
                <a:lnTo>
                  <a:pt x="23820" y="191292"/>
                </a:lnTo>
                <a:lnTo>
                  <a:pt x="29995" y="195155"/>
                </a:lnTo>
                <a:lnTo>
                  <a:pt x="36970" y="198683"/>
                </a:lnTo>
                <a:lnTo>
                  <a:pt x="44477" y="201035"/>
                </a:lnTo>
                <a:lnTo>
                  <a:pt x="52340" y="202603"/>
                </a:lnTo>
                <a:lnTo>
                  <a:pt x="60439" y="203649"/>
                </a:lnTo>
                <a:lnTo>
                  <a:pt x="68695" y="205298"/>
                </a:lnTo>
                <a:lnTo>
                  <a:pt x="77058" y="207350"/>
                </a:lnTo>
                <a:lnTo>
                  <a:pt x="94922" y="212170"/>
                </a:lnTo>
                <a:lnTo>
                  <a:pt x="115561" y="217488"/>
                </a:lnTo>
                <a:lnTo>
                  <a:pt x="125446" y="221192"/>
                </a:lnTo>
                <a:lnTo>
                  <a:pt x="134894" y="225566"/>
                </a:lnTo>
                <a:lnTo>
                  <a:pt x="144050" y="230387"/>
                </a:lnTo>
                <a:lnTo>
                  <a:pt x="153965" y="234554"/>
                </a:lnTo>
                <a:lnTo>
                  <a:pt x="164384" y="238284"/>
                </a:lnTo>
                <a:lnTo>
                  <a:pt x="175139" y="241723"/>
                </a:lnTo>
                <a:lnTo>
                  <a:pt x="185168" y="246874"/>
                </a:lnTo>
                <a:lnTo>
                  <a:pt x="194711" y="253165"/>
                </a:lnTo>
                <a:lnTo>
                  <a:pt x="203930" y="260216"/>
                </a:lnTo>
                <a:lnTo>
                  <a:pt x="211981" y="266822"/>
                </a:lnTo>
                <a:lnTo>
                  <a:pt x="219254" y="273131"/>
                </a:lnTo>
                <a:lnTo>
                  <a:pt x="226008" y="279243"/>
                </a:lnTo>
                <a:lnTo>
                  <a:pt x="232416" y="286174"/>
                </a:lnTo>
                <a:lnTo>
                  <a:pt x="238592" y="293653"/>
                </a:lnTo>
                <a:lnTo>
                  <a:pt x="244615" y="301496"/>
                </a:lnTo>
                <a:lnTo>
                  <a:pt x="249583" y="309582"/>
                </a:lnTo>
                <a:lnTo>
                  <a:pt x="253847" y="317830"/>
                </a:lnTo>
                <a:lnTo>
                  <a:pt x="257641" y="326187"/>
                </a:lnTo>
                <a:lnTo>
                  <a:pt x="261858" y="340552"/>
                </a:lnTo>
                <a:lnTo>
                  <a:pt x="263732" y="354239"/>
                </a:lnTo>
                <a:lnTo>
                  <a:pt x="264233" y="361889"/>
                </a:lnTo>
                <a:lnTo>
                  <a:pt x="264566" y="369847"/>
                </a:lnTo>
                <a:lnTo>
                  <a:pt x="263835" y="378009"/>
                </a:lnTo>
                <a:lnTo>
                  <a:pt x="262396" y="386308"/>
                </a:lnTo>
                <a:lnTo>
                  <a:pt x="260484" y="394699"/>
                </a:lnTo>
                <a:lnTo>
                  <a:pt x="255820" y="409101"/>
                </a:lnTo>
                <a:lnTo>
                  <a:pt x="249619" y="422805"/>
                </a:lnTo>
                <a:lnTo>
                  <a:pt x="245298" y="430460"/>
                </a:lnTo>
                <a:lnTo>
                  <a:pt x="240513" y="438421"/>
                </a:lnTo>
                <a:lnTo>
                  <a:pt x="232656" y="452346"/>
                </a:lnTo>
                <a:lnTo>
                  <a:pt x="229227" y="458726"/>
                </a:lnTo>
                <a:lnTo>
                  <a:pt x="225036" y="463932"/>
                </a:lnTo>
                <a:lnTo>
                  <a:pt x="220337" y="468356"/>
                </a:lnTo>
                <a:lnTo>
                  <a:pt x="215300" y="472257"/>
                </a:lnTo>
                <a:lnTo>
                  <a:pt x="210036" y="475810"/>
                </a:lnTo>
                <a:lnTo>
                  <a:pt x="204623" y="479132"/>
                </a:lnTo>
                <a:lnTo>
                  <a:pt x="199108" y="482298"/>
                </a:lnTo>
                <a:lnTo>
                  <a:pt x="194480" y="484410"/>
                </a:lnTo>
                <a:lnTo>
                  <a:pt x="186797" y="486755"/>
                </a:lnTo>
                <a:lnTo>
                  <a:pt x="182462" y="487381"/>
                </a:lnTo>
                <a:lnTo>
                  <a:pt x="177668" y="487798"/>
                </a:lnTo>
                <a:lnTo>
                  <a:pt x="172566" y="488076"/>
                </a:lnTo>
                <a:lnTo>
                  <a:pt x="168212" y="487309"/>
                </a:lnTo>
                <a:lnTo>
                  <a:pt x="160835" y="483916"/>
                </a:lnTo>
                <a:lnTo>
                  <a:pt x="146775" y="476652"/>
                </a:lnTo>
                <a:lnTo>
                  <a:pt x="142446" y="473025"/>
                </a:lnTo>
                <a:lnTo>
                  <a:pt x="135096" y="463916"/>
                </a:lnTo>
                <a:lnTo>
                  <a:pt x="128654" y="453517"/>
                </a:lnTo>
                <a:lnTo>
                  <a:pt x="122616" y="442545"/>
                </a:lnTo>
                <a:lnTo>
                  <a:pt x="116757" y="431319"/>
                </a:lnTo>
                <a:lnTo>
                  <a:pt x="110978" y="417440"/>
                </a:lnTo>
                <a:lnTo>
                  <a:pt x="108104" y="409738"/>
                </a:lnTo>
                <a:lnTo>
                  <a:pt x="106188" y="400793"/>
                </a:lnTo>
                <a:lnTo>
                  <a:pt x="104910" y="391021"/>
                </a:lnTo>
                <a:lnTo>
                  <a:pt x="104058" y="380695"/>
                </a:lnTo>
                <a:lnTo>
                  <a:pt x="103490" y="370954"/>
                </a:lnTo>
                <a:lnTo>
                  <a:pt x="102859" y="352511"/>
                </a:lnTo>
                <a:lnTo>
                  <a:pt x="102504" y="316961"/>
                </a:lnTo>
                <a:lnTo>
                  <a:pt x="103406" y="304652"/>
                </a:lnTo>
                <a:lnTo>
                  <a:pt x="104961" y="292636"/>
                </a:lnTo>
                <a:lnTo>
                  <a:pt x="106950" y="280816"/>
                </a:lnTo>
                <a:lnTo>
                  <a:pt x="110181" y="269125"/>
                </a:lnTo>
                <a:lnTo>
                  <a:pt x="114239" y="257522"/>
                </a:lnTo>
                <a:lnTo>
                  <a:pt x="118850" y="245976"/>
                </a:lnTo>
                <a:lnTo>
                  <a:pt x="123830" y="234469"/>
                </a:lnTo>
                <a:lnTo>
                  <a:pt x="134442" y="211523"/>
                </a:lnTo>
                <a:lnTo>
                  <a:pt x="151126" y="177185"/>
                </a:lnTo>
                <a:lnTo>
                  <a:pt x="157729" y="166701"/>
                </a:lnTo>
                <a:lnTo>
                  <a:pt x="164989" y="156853"/>
                </a:lnTo>
                <a:lnTo>
                  <a:pt x="172685" y="147431"/>
                </a:lnTo>
                <a:lnTo>
                  <a:pt x="179722" y="137340"/>
                </a:lnTo>
                <a:lnTo>
                  <a:pt x="186318" y="126802"/>
                </a:lnTo>
                <a:lnTo>
                  <a:pt x="192620" y="115967"/>
                </a:lnTo>
                <a:lnTo>
                  <a:pt x="198726" y="106839"/>
                </a:lnTo>
                <a:lnTo>
                  <a:pt x="204703" y="98848"/>
                </a:lnTo>
                <a:lnTo>
                  <a:pt x="210592" y="91616"/>
                </a:lnTo>
                <a:lnTo>
                  <a:pt x="215470" y="84890"/>
                </a:lnTo>
                <a:lnTo>
                  <a:pt x="223431" y="72336"/>
                </a:lnTo>
                <a:lnTo>
                  <a:pt x="230144" y="60407"/>
                </a:lnTo>
                <a:lnTo>
                  <a:pt x="235349" y="49707"/>
                </a:lnTo>
                <a:lnTo>
                  <a:pt x="237663" y="41777"/>
                </a:lnTo>
                <a:lnTo>
                  <a:pt x="238966" y="27406"/>
                </a:lnTo>
                <a:lnTo>
                  <a:pt x="239352" y="20185"/>
                </a:lnTo>
                <a:lnTo>
                  <a:pt x="238453" y="18219"/>
                </a:lnTo>
                <a:lnTo>
                  <a:pt x="233591" y="10901"/>
                </a:lnTo>
                <a:lnTo>
                  <a:pt x="23094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0"/>
          <p:cNvSpPr/>
          <p:nvPr/>
        </p:nvSpPr>
        <p:spPr>
          <a:xfrm>
            <a:off x="8138159" y="1748789"/>
            <a:ext cx="324020" cy="419867"/>
          </a:xfrm>
          <a:custGeom>
            <a:avLst/>
            <a:gdLst/>
            <a:ahLst/>
            <a:cxnLst/>
            <a:rect l="0" t="0" r="0" b="0"/>
            <a:pathLst>
              <a:path w="324020" h="419867">
                <a:moveTo>
                  <a:pt x="94298" y="17146"/>
                </a:moveTo>
                <a:lnTo>
                  <a:pt x="94298" y="32746"/>
                </a:lnTo>
                <a:lnTo>
                  <a:pt x="89747" y="42934"/>
                </a:lnTo>
                <a:lnTo>
                  <a:pt x="87513" y="52737"/>
                </a:lnTo>
                <a:lnTo>
                  <a:pt x="85567" y="64397"/>
                </a:lnTo>
                <a:lnTo>
                  <a:pt x="83715" y="71506"/>
                </a:lnTo>
                <a:lnTo>
                  <a:pt x="81528" y="79104"/>
                </a:lnTo>
                <a:lnTo>
                  <a:pt x="80069" y="86073"/>
                </a:lnTo>
                <a:lnTo>
                  <a:pt x="78450" y="98898"/>
                </a:lnTo>
                <a:lnTo>
                  <a:pt x="77065" y="105937"/>
                </a:lnTo>
                <a:lnTo>
                  <a:pt x="75189" y="113487"/>
                </a:lnTo>
                <a:lnTo>
                  <a:pt x="70566" y="130449"/>
                </a:lnTo>
                <a:lnTo>
                  <a:pt x="65335" y="150688"/>
                </a:lnTo>
                <a:lnTo>
                  <a:pt x="63560" y="160466"/>
                </a:lnTo>
                <a:lnTo>
                  <a:pt x="62376" y="169843"/>
                </a:lnTo>
                <a:lnTo>
                  <a:pt x="61587" y="178951"/>
                </a:lnTo>
                <a:lnTo>
                  <a:pt x="61061" y="187881"/>
                </a:lnTo>
                <a:lnTo>
                  <a:pt x="60476" y="205423"/>
                </a:lnTo>
                <a:lnTo>
                  <a:pt x="60049" y="264529"/>
                </a:lnTo>
                <a:lnTo>
                  <a:pt x="60987" y="273508"/>
                </a:lnTo>
                <a:lnTo>
                  <a:pt x="62566" y="282351"/>
                </a:lnTo>
                <a:lnTo>
                  <a:pt x="64571" y="291104"/>
                </a:lnTo>
                <a:lnTo>
                  <a:pt x="65908" y="299797"/>
                </a:lnTo>
                <a:lnTo>
                  <a:pt x="66799" y="308450"/>
                </a:lnTo>
                <a:lnTo>
                  <a:pt x="67393" y="317076"/>
                </a:lnTo>
                <a:lnTo>
                  <a:pt x="68740" y="325684"/>
                </a:lnTo>
                <a:lnTo>
                  <a:pt x="70593" y="334280"/>
                </a:lnTo>
                <a:lnTo>
                  <a:pt x="72780" y="342869"/>
                </a:lnTo>
                <a:lnTo>
                  <a:pt x="75190" y="351452"/>
                </a:lnTo>
                <a:lnTo>
                  <a:pt x="80409" y="368609"/>
                </a:lnTo>
                <a:lnTo>
                  <a:pt x="85902" y="380679"/>
                </a:lnTo>
                <a:lnTo>
                  <a:pt x="91519" y="390171"/>
                </a:lnTo>
                <a:lnTo>
                  <a:pt x="97191" y="400740"/>
                </a:lnTo>
                <a:lnTo>
                  <a:pt x="105426" y="409247"/>
                </a:lnTo>
                <a:lnTo>
                  <a:pt x="110289" y="412849"/>
                </a:lnTo>
                <a:lnTo>
                  <a:pt x="115436" y="415250"/>
                </a:lnTo>
                <a:lnTo>
                  <a:pt x="120773" y="416851"/>
                </a:lnTo>
                <a:lnTo>
                  <a:pt x="126235" y="417918"/>
                </a:lnTo>
                <a:lnTo>
                  <a:pt x="131781" y="418630"/>
                </a:lnTo>
                <a:lnTo>
                  <a:pt x="137386" y="419104"/>
                </a:lnTo>
                <a:lnTo>
                  <a:pt x="143025" y="419421"/>
                </a:lnTo>
                <a:lnTo>
                  <a:pt x="154372" y="419772"/>
                </a:lnTo>
                <a:lnTo>
                  <a:pt x="160064" y="419866"/>
                </a:lnTo>
                <a:lnTo>
                  <a:pt x="165765" y="418976"/>
                </a:lnTo>
                <a:lnTo>
                  <a:pt x="171470" y="417430"/>
                </a:lnTo>
                <a:lnTo>
                  <a:pt x="177179" y="415447"/>
                </a:lnTo>
                <a:lnTo>
                  <a:pt x="182889" y="413172"/>
                </a:lnTo>
                <a:lnTo>
                  <a:pt x="188602" y="410703"/>
                </a:lnTo>
                <a:lnTo>
                  <a:pt x="194314" y="408105"/>
                </a:lnTo>
                <a:lnTo>
                  <a:pt x="199076" y="404468"/>
                </a:lnTo>
                <a:lnTo>
                  <a:pt x="206906" y="395346"/>
                </a:lnTo>
                <a:lnTo>
                  <a:pt x="216101" y="384942"/>
                </a:lnTo>
                <a:lnTo>
                  <a:pt x="221219" y="379501"/>
                </a:lnTo>
                <a:lnTo>
                  <a:pt x="226538" y="373016"/>
                </a:lnTo>
                <a:lnTo>
                  <a:pt x="231988" y="365835"/>
                </a:lnTo>
                <a:lnTo>
                  <a:pt x="243123" y="350236"/>
                </a:lnTo>
                <a:lnTo>
                  <a:pt x="271494" y="308448"/>
                </a:lnTo>
                <a:lnTo>
                  <a:pt x="277198" y="298977"/>
                </a:lnTo>
                <a:lnTo>
                  <a:pt x="282906" y="288853"/>
                </a:lnTo>
                <a:lnTo>
                  <a:pt x="288617" y="278294"/>
                </a:lnTo>
                <a:lnTo>
                  <a:pt x="293376" y="268397"/>
                </a:lnTo>
                <a:lnTo>
                  <a:pt x="297502" y="258942"/>
                </a:lnTo>
                <a:lnTo>
                  <a:pt x="301205" y="249780"/>
                </a:lnTo>
                <a:lnTo>
                  <a:pt x="307859" y="231981"/>
                </a:lnTo>
                <a:lnTo>
                  <a:pt x="319892" y="197272"/>
                </a:lnTo>
                <a:lnTo>
                  <a:pt x="321847" y="188665"/>
                </a:lnTo>
                <a:lnTo>
                  <a:pt x="323150" y="180069"/>
                </a:lnTo>
                <a:lnTo>
                  <a:pt x="324019" y="171481"/>
                </a:lnTo>
                <a:lnTo>
                  <a:pt x="323645" y="162898"/>
                </a:lnTo>
                <a:lnTo>
                  <a:pt x="322443" y="154319"/>
                </a:lnTo>
                <a:lnTo>
                  <a:pt x="320690" y="145742"/>
                </a:lnTo>
                <a:lnTo>
                  <a:pt x="317617" y="137167"/>
                </a:lnTo>
                <a:lnTo>
                  <a:pt x="313662" y="128592"/>
                </a:lnTo>
                <a:lnTo>
                  <a:pt x="309120" y="120018"/>
                </a:lnTo>
                <a:lnTo>
                  <a:pt x="305141" y="111445"/>
                </a:lnTo>
                <a:lnTo>
                  <a:pt x="301535" y="102872"/>
                </a:lnTo>
                <a:lnTo>
                  <a:pt x="298178" y="94299"/>
                </a:lnTo>
                <a:lnTo>
                  <a:pt x="294036" y="86679"/>
                </a:lnTo>
                <a:lnTo>
                  <a:pt x="289370" y="79693"/>
                </a:lnTo>
                <a:lnTo>
                  <a:pt x="284353" y="73131"/>
                </a:lnTo>
                <a:lnTo>
                  <a:pt x="279104" y="66852"/>
                </a:lnTo>
                <a:lnTo>
                  <a:pt x="273699" y="60761"/>
                </a:lnTo>
                <a:lnTo>
                  <a:pt x="268192" y="54795"/>
                </a:lnTo>
                <a:lnTo>
                  <a:pt x="261662" y="48913"/>
                </a:lnTo>
                <a:lnTo>
                  <a:pt x="254451" y="43086"/>
                </a:lnTo>
                <a:lnTo>
                  <a:pt x="246786" y="37297"/>
                </a:lnTo>
                <a:lnTo>
                  <a:pt x="238820" y="32485"/>
                </a:lnTo>
                <a:lnTo>
                  <a:pt x="230651" y="28324"/>
                </a:lnTo>
                <a:lnTo>
                  <a:pt x="222348" y="24598"/>
                </a:lnTo>
                <a:lnTo>
                  <a:pt x="213002" y="21161"/>
                </a:lnTo>
                <a:lnTo>
                  <a:pt x="202961" y="17918"/>
                </a:lnTo>
                <a:lnTo>
                  <a:pt x="192458" y="14803"/>
                </a:lnTo>
                <a:lnTo>
                  <a:pt x="170627" y="8802"/>
                </a:lnTo>
                <a:lnTo>
                  <a:pt x="159472" y="5868"/>
                </a:lnTo>
                <a:lnTo>
                  <a:pt x="149177" y="3912"/>
                </a:lnTo>
                <a:lnTo>
                  <a:pt x="139456" y="2608"/>
                </a:lnTo>
                <a:lnTo>
                  <a:pt x="130119" y="1739"/>
                </a:lnTo>
                <a:lnTo>
                  <a:pt x="120084" y="1160"/>
                </a:lnTo>
                <a:lnTo>
                  <a:pt x="98773" y="516"/>
                </a:lnTo>
                <a:lnTo>
                  <a:pt x="52024" y="6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1075" y="0"/>
            <a:ext cx="71818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44"/>
          <p:cNvSpPr/>
          <p:nvPr/>
        </p:nvSpPr>
        <p:spPr>
          <a:xfrm>
            <a:off x="1383384" y="1268761"/>
            <a:ext cx="33936" cy="334297"/>
          </a:xfrm>
          <a:custGeom>
            <a:avLst/>
            <a:gdLst/>
            <a:ahLst/>
            <a:cxnLst/>
            <a:rect l="0" t="0" r="0" b="0"/>
            <a:pathLst>
              <a:path w="33936" h="334297">
                <a:moveTo>
                  <a:pt x="33935" y="17114"/>
                </a:moveTo>
                <a:lnTo>
                  <a:pt x="29385" y="17114"/>
                </a:lnTo>
                <a:lnTo>
                  <a:pt x="28044" y="16161"/>
                </a:lnTo>
                <a:lnTo>
                  <a:pt x="27150" y="14574"/>
                </a:lnTo>
                <a:lnTo>
                  <a:pt x="25716" y="9733"/>
                </a:lnTo>
                <a:lnTo>
                  <a:pt x="24646" y="9335"/>
                </a:lnTo>
                <a:lnTo>
                  <a:pt x="22980" y="9071"/>
                </a:lnTo>
                <a:lnTo>
                  <a:pt x="20917" y="8894"/>
                </a:lnTo>
                <a:lnTo>
                  <a:pt x="18589" y="7824"/>
                </a:lnTo>
                <a:lnTo>
                  <a:pt x="16084" y="6158"/>
                </a:lnTo>
                <a:lnTo>
                  <a:pt x="8258" y="0"/>
                </a:lnTo>
                <a:lnTo>
                  <a:pt x="841" y="7352"/>
                </a:lnTo>
                <a:lnTo>
                  <a:pt x="176" y="10553"/>
                </a:lnTo>
                <a:lnTo>
                  <a:pt x="0" y="12740"/>
                </a:lnTo>
                <a:lnTo>
                  <a:pt x="834" y="16103"/>
                </a:lnTo>
                <a:lnTo>
                  <a:pt x="2343" y="20250"/>
                </a:lnTo>
                <a:lnTo>
                  <a:pt x="4301" y="24919"/>
                </a:lnTo>
                <a:lnTo>
                  <a:pt x="5607" y="28985"/>
                </a:lnTo>
                <a:lnTo>
                  <a:pt x="6477" y="32648"/>
                </a:lnTo>
                <a:lnTo>
                  <a:pt x="7444" y="40210"/>
                </a:lnTo>
                <a:lnTo>
                  <a:pt x="7874" y="49921"/>
                </a:lnTo>
                <a:lnTo>
                  <a:pt x="8116" y="66098"/>
                </a:lnTo>
                <a:lnTo>
                  <a:pt x="9102" y="71678"/>
                </a:lnTo>
                <a:lnTo>
                  <a:pt x="10713" y="77302"/>
                </a:lnTo>
                <a:lnTo>
                  <a:pt x="12739" y="82957"/>
                </a:lnTo>
                <a:lnTo>
                  <a:pt x="14089" y="89584"/>
                </a:lnTo>
                <a:lnTo>
                  <a:pt x="14990" y="96860"/>
                </a:lnTo>
                <a:lnTo>
                  <a:pt x="15590" y="104568"/>
                </a:lnTo>
                <a:lnTo>
                  <a:pt x="15990" y="112564"/>
                </a:lnTo>
                <a:lnTo>
                  <a:pt x="16435" y="129068"/>
                </a:lnTo>
                <a:lnTo>
                  <a:pt x="15601" y="137470"/>
                </a:lnTo>
                <a:lnTo>
                  <a:pt x="14092" y="145929"/>
                </a:lnTo>
                <a:lnTo>
                  <a:pt x="12134" y="154425"/>
                </a:lnTo>
                <a:lnTo>
                  <a:pt x="11781" y="163900"/>
                </a:lnTo>
                <a:lnTo>
                  <a:pt x="12499" y="174026"/>
                </a:lnTo>
                <a:lnTo>
                  <a:pt x="13929" y="184587"/>
                </a:lnTo>
                <a:lnTo>
                  <a:pt x="14883" y="193532"/>
                </a:lnTo>
                <a:lnTo>
                  <a:pt x="15519" y="201401"/>
                </a:lnTo>
                <a:lnTo>
                  <a:pt x="15943" y="208552"/>
                </a:lnTo>
                <a:lnTo>
                  <a:pt x="16414" y="224117"/>
                </a:lnTo>
                <a:lnTo>
                  <a:pt x="16716" y="252842"/>
                </a:lnTo>
                <a:lnTo>
                  <a:pt x="17693" y="258086"/>
                </a:lnTo>
                <a:lnTo>
                  <a:pt x="19297" y="262534"/>
                </a:lnTo>
                <a:lnTo>
                  <a:pt x="21319" y="266452"/>
                </a:lnTo>
                <a:lnTo>
                  <a:pt x="22667" y="270969"/>
                </a:lnTo>
                <a:lnTo>
                  <a:pt x="23566" y="275886"/>
                </a:lnTo>
                <a:lnTo>
                  <a:pt x="24564" y="285476"/>
                </a:lnTo>
                <a:lnTo>
                  <a:pt x="25008" y="292913"/>
                </a:lnTo>
                <a:lnTo>
                  <a:pt x="26079" y="296230"/>
                </a:lnTo>
                <a:lnTo>
                  <a:pt x="27745" y="299394"/>
                </a:lnTo>
                <a:lnTo>
                  <a:pt x="29809" y="302455"/>
                </a:lnTo>
                <a:lnTo>
                  <a:pt x="31184" y="305449"/>
                </a:lnTo>
                <a:lnTo>
                  <a:pt x="32101" y="308397"/>
                </a:lnTo>
                <a:lnTo>
                  <a:pt x="33120" y="314213"/>
                </a:lnTo>
                <a:lnTo>
                  <a:pt x="33828" y="324020"/>
                </a:lnTo>
                <a:lnTo>
                  <a:pt x="33935" y="3342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5"/>
          <p:cNvSpPr/>
          <p:nvPr/>
        </p:nvSpPr>
        <p:spPr>
          <a:xfrm>
            <a:off x="1564285" y="1311949"/>
            <a:ext cx="246932" cy="256774"/>
          </a:xfrm>
          <a:custGeom>
            <a:avLst/>
            <a:gdLst/>
            <a:ahLst/>
            <a:cxnLst/>
            <a:rect l="0" t="0" r="0" b="0"/>
            <a:pathLst>
              <a:path w="246932" h="256774">
                <a:moveTo>
                  <a:pt x="41629" y="16788"/>
                </a:moveTo>
                <a:lnTo>
                  <a:pt x="41629" y="12237"/>
                </a:lnTo>
                <a:lnTo>
                  <a:pt x="40677" y="10897"/>
                </a:lnTo>
                <a:lnTo>
                  <a:pt x="39089" y="10003"/>
                </a:lnTo>
                <a:lnTo>
                  <a:pt x="34249" y="8569"/>
                </a:lnTo>
                <a:lnTo>
                  <a:pt x="33851" y="7498"/>
                </a:lnTo>
                <a:lnTo>
                  <a:pt x="33162" y="866"/>
                </a:lnTo>
                <a:lnTo>
                  <a:pt x="33063" y="8445"/>
                </a:lnTo>
                <a:lnTo>
                  <a:pt x="33060" y="12445"/>
                </a:lnTo>
                <a:lnTo>
                  <a:pt x="32106" y="14845"/>
                </a:lnTo>
                <a:lnTo>
                  <a:pt x="28507" y="20052"/>
                </a:lnTo>
                <a:lnTo>
                  <a:pt x="27166" y="23727"/>
                </a:lnTo>
                <a:lnTo>
                  <a:pt x="26272" y="28081"/>
                </a:lnTo>
                <a:lnTo>
                  <a:pt x="25676" y="32889"/>
                </a:lnTo>
                <a:lnTo>
                  <a:pt x="24326" y="37047"/>
                </a:lnTo>
                <a:lnTo>
                  <a:pt x="20287" y="44207"/>
                </a:lnTo>
                <a:lnTo>
                  <a:pt x="17876" y="48402"/>
                </a:lnTo>
                <a:lnTo>
                  <a:pt x="12657" y="58144"/>
                </a:lnTo>
                <a:lnTo>
                  <a:pt x="10885" y="63409"/>
                </a:lnTo>
                <a:lnTo>
                  <a:pt x="9703" y="68823"/>
                </a:lnTo>
                <a:lnTo>
                  <a:pt x="8915" y="74338"/>
                </a:lnTo>
                <a:lnTo>
                  <a:pt x="8390" y="79920"/>
                </a:lnTo>
                <a:lnTo>
                  <a:pt x="8040" y="85546"/>
                </a:lnTo>
                <a:lnTo>
                  <a:pt x="7806" y="91202"/>
                </a:lnTo>
                <a:lnTo>
                  <a:pt x="6698" y="95925"/>
                </a:lnTo>
                <a:lnTo>
                  <a:pt x="2927" y="103712"/>
                </a:lnTo>
                <a:lnTo>
                  <a:pt x="1540" y="108075"/>
                </a:lnTo>
                <a:lnTo>
                  <a:pt x="616" y="112889"/>
                </a:lnTo>
                <a:lnTo>
                  <a:pt x="0" y="118003"/>
                </a:lnTo>
                <a:lnTo>
                  <a:pt x="541" y="124269"/>
                </a:lnTo>
                <a:lnTo>
                  <a:pt x="1855" y="131305"/>
                </a:lnTo>
                <a:lnTo>
                  <a:pt x="3683" y="138852"/>
                </a:lnTo>
                <a:lnTo>
                  <a:pt x="4902" y="145789"/>
                </a:lnTo>
                <a:lnTo>
                  <a:pt x="5714" y="152319"/>
                </a:lnTo>
                <a:lnTo>
                  <a:pt x="6256" y="158577"/>
                </a:lnTo>
                <a:lnTo>
                  <a:pt x="6617" y="164654"/>
                </a:lnTo>
                <a:lnTo>
                  <a:pt x="7018" y="176486"/>
                </a:lnTo>
                <a:lnTo>
                  <a:pt x="8078" y="181356"/>
                </a:lnTo>
                <a:lnTo>
                  <a:pt x="11795" y="189307"/>
                </a:lnTo>
                <a:lnTo>
                  <a:pt x="19243" y="203689"/>
                </a:lnTo>
                <a:lnTo>
                  <a:pt x="22895" y="209016"/>
                </a:lnTo>
                <a:lnTo>
                  <a:pt x="27235" y="214473"/>
                </a:lnTo>
                <a:lnTo>
                  <a:pt x="32033" y="220015"/>
                </a:lnTo>
                <a:lnTo>
                  <a:pt x="39904" y="228714"/>
                </a:lnTo>
                <a:lnTo>
                  <a:pt x="47530" y="235755"/>
                </a:lnTo>
                <a:lnTo>
                  <a:pt x="52231" y="238966"/>
                </a:lnTo>
                <a:lnTo>
                  <a:pt x="57270" y="242059"/>
                </a:lnTo>
                <a:lnTo>
                  <a:pt x="62534" y="245074"/>
                </a:lnTo>
                <a:lnTo>
                  <a:pt x="73463" y="250963"/>
                </a:lnTo>
                <a:lnTo>
                  <a:pt x="79044" y="252915"/>
                </a:lnTo>
                <a:lnTo>
                  <a:pt x="84670" y="254216"/>
                </a:lnTo>
                <a:lnTo>
                  <a:pt x="90326" y="255083"/>
                </a:lnTo>
                <a:lnTo>
                  <a:pt x="96001" y="255662"/>
                </a:lnTo>
                <a:lnTo>
                  <a:pt x="101690" y="256047"/>
                </a:lnTo>
                <a:lnTo>
                  <a:pt x="107387" y="256304"/>
                </a:lnTo>
                <a:lnTo>
                  <a:pt x="118798" y="256590"/>
                </a:lnTo>
                <a:lnTo>
                  <a:pt x="141645" y="256773"/>
                </a:lnTo>
                <a:lnTo>
                  <a:pt x="146407" y="255835"/>
                </a:lnTo>
                <a:lnTo>
                  <a:pt x="150533" y="254258"/>
                </a:lnTo>
                <a:lnTo>
                  <a:pt x="158611" y="249965"/>
                </a:lnTo>
                <a:lnTo>
                  <a:pt x="168551" y="244882"/>
                </a:lnTo>
                <a:lnTo>
                  <a:pt x="173869" y="241241"/>
                </a:lnTo>
                <a:lnTo>
                  <a:pt x="179319" y="236908"/>
                </a:lnTo>
                <a:lnTo>
                  <a:pt x="184858" y="232115"/>
                </a:lnTo>
                <a:lnTo>
                  <a:pt x="189502" y="227014"/>
                </a:lnTo>
                <a:lnTo>
                  <a:pt x="193551" y="221709"/>
                </a:lnTo>
                <a:lnTo>
                  <a:pt x="197203" y="216267"/>
                </a:lnTo>
                <a:lnTo>
                  <a:pt x="201543" y="210734"/>
                </a:lnTo>
                <a:lnTo>
                  <a:pt x="206341" y="205140"/>
                </a:lnTo>
                <a:lnTo>
                  <a:pt x="211445" y="199506"/>
                </a:lnTo>
                <a:lnTo>
                  <a:pt x="222195" y="188166"/>
                </a:lnTo>
                <a:lnTo>
                  <a:pt x="227729" y="182475"/>
                </a:lnTo>
                <a:lnTo>
                  <a:pt x="231418" y="176776"/>
                </a:lnTo>
                <a:lnTo>
                  <a:pt x="233878" y="171072"/>
                </a:lnTo>
                <a:lnTo>
                  <a:pt x="235518" y="165364"/>
                </a:lnTo>
                <a:lnTo>
                  <a:pt x="239880" y="151402"/>
                </a:lnTo>
                <a:lnTo>
                  <a:pt x="242376" y="143678"/>
                </a:lnTo>
                <a:lnTo>
                  <a:pt x="244041" y="136624"/>
                </a:lnTo>
                <a:lnTo>
                  <a:pt x="245150" y="130016"/>
                </a:lnTo>
                <a:lnTo>
                  <a:pt x="245890" y="123706"/>
                </a:lnTo>
                <a:lnTo>
                  <a:pt x="246383" y="116642"/>
                </a:lnTo>
                <a:lnTo>
                  <a:pt x="246712" y="109075"/>
                </a:lnTo>
                <a:lnTo>
                  <a:pt x="246931" y="101172"/>
                </a:lnTo>
                <a:lnTo>
                  <a:pt x="246125" y="93999"/>
                </a:lnTo>
                <a:lnTo>
                  <a:pt x="244635" y="87312"/>
                </a:lnTo>
                <a:lnTo>
                  <a:pt x="242689" y="80949"/>
                </a:lnTo>
                <a:lnTo>
                  <a:pt x="239487" y="74802"/>
                </a:lnTo>
                <a:lnTo>
                  <a:pt x="235447" y="68799"/>
                </a:lnTo>
                <a:lnTo>
                  <a:pt x="230848" y="62892"/>
                </a:lnTo>
                <a:lnTo>
                  <a:pt x="226831" y="57049"/>
                </a:lnTo>
                <a:lnTo>
                  <a:pt x="223199" y="51249"/>
                </a:lnTo>
                <a:lnTo>
                  <a:pt x="219826" y="45477"/>
                </a:lnTo>
                <a:lnTo>
                  <a:pt x="214720" y="40676"/>
                </a:lnTo>
                <a:lnTo>
                  <a:pt x="208458" y="36524"/>
                </a:lnTo>
                <a:lnTo>
                  <a:pt x="188533" y="26128"/>
                </a:lnTo>
                <a:lnTo>
                  <a:pt x="164733" y="14082"/>
                </a:lnTo>
                <a:lnTo>
                  <a:pt x="157989" y="12127"/>
                </a:lnTo>
                <a:lnTo>
                  <a:pt x="150635" y="10823"/>
                </a:lnTo>
                <a:lnTo>
                  <a:pt x="142875" y="9954"/>
                </a:lnTo>
                <a:lnTo>
                  <a:pt x="134844" y="9374"/>
                </a:lnTo>
                <a:lnTo>
                  <a:pt x="126632" y="8988"/>
                </a:lnTo>
                <a:lnTo>
                  <a:pt x="110841" y="8559"/>
                </a:lnTo>
                <a:lnTo>
                  <a:pt x="97473" y="8368"/>
                </a:lnTo>
                <a:lnTo>
                  <a:pt x="90288" y="7365"/>
                </a:lnTo>
                <a:lnTo>
                  <a:pt x="82641" y="5743"/>
                </a:lnTo>
                <a:lnTo>
                  <a:pt x="74686" y="3710"/>
                </a:lnTo>
                <a:lnTo>
                  <a:pt x="68429" y="2354"/>
                </a:lnTo>
                <a:lnTo>
                  <a:pt x="63306" y="1450"/>
                </a:lnTo>
                <a:lnTo>
                  <a:pt x="58938" y="848"/>
                </a:lnTo>
                <a:lnTo>
                  <a:pt x="51545" y="179"/>
                </a:lnTo>
                <a:lnTo>
                  <a:pt x="48240" y="0"/>
                </a:lnTo>
                <a:lnTo>
                  <a:pt x="45084" y="834"/>
                </a:lnTo>
                <a:lnTo>
                  <a:pt x="39037" y="4300"/>
                </a:lnTo>
                <a:lnTo>
                  <a:pt x="34829" y="7055"/>
                </a:lnTo>
                <a:lnTo>
                  <a:pt x="31304" y="7700"/>
                </a:lnTo>
                <a:lnTo>
                  <a:pt x="24484" y="82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6"/>
          <p:cNvSpPr/>
          <p:nvPr/>
        </p:nvSpPr>
        <p:spPr>
          <a:xfrm>
            <a:off x="1863242" y="1234440"/>
            <a:ext cx="289575" cy="325711"/>
          </a:xfrm>
          <a:custGeom>
            <a:avLst/>
            <a:gdLst/>
            <a:ahLst/>
            <a:cxnLst/>
            <a:rect l="0" t="0" r="0" b="0"/>
            <a:pathLst>
              <a:path w="289575" h="325711">
                <a:moveTo>
                  <a:pt x="119862" y="42862"/>
                </a:moveTo>
                <a:lnTo>
                  <a:pt x="119862" y="34643"/>
                </a:lnTo>
                <a:lnTo>
                  <a:pt x="115312" y="38945"/>
                </a:lnTo>
                <a:lnTo>
                  <a:pt x="113018" y="40251"/>
                </a:lnTo>
                <a:lnTo>
                  <a:pt x="105240" y="43041"/>
                </a:lnTo>
                <a:lnTo>
                  <a:pt x="99711" y="47069"/>
                </a:lnTo>
                <a:lnTo>
                  <a:pt x="91539" y="52034"/>
                </a:lnTo>
                <a:lnTo>
                  <a:pt x="86693" y="54692"/>
                </a:lnTo>
                <a:lnTo>
                  <a:pt x="81557" y="58369"/>
                </a:lnTo>
                <a:lnTo>
                  <a:pt x="76228" y="62725"/>
                </a:lnTo>
                <a:lnTo>
                  <a:pt x="70770" y="67534"/>
                </a:lnTo>
                <a:lnTo>
                  <a:pt x="65227" y="71692"/>
                </a:lnTo>
                <a:lnTo>
                  <a:pt x="59626" y="75417"/>
                </a:lnTo>
                <a:lnTo>
                  <a:pt x="53988" y="78853"/>
                </a:lnTo>
                <a:lnTo>
                  <a:pt x="48323" y="82096"/>
                </a:lnTo>
                <a:lnTo>
                  <a:pt x="36950" y="88239"/>
                </a:lnTo>
                <a:lnTo>
                  <a:pt x="28085" y="96685"/>
                </a:lnTo>
                <a:lnTo>
                  <a:pt x="20970" y="105836"/>
                </a:lnTo>
                <a:lnTo>
                  <a:pt x="14633" y="113078"/>
                </a:lnTo>
                <a:lnTo>
                  <a:pt x="5710" y="122510"/>
                </a:lnTo>
                <a:lnTo>
                  <a:pt x="3756" y="125488"/>
                </a:lnTo>
                <a:lnTo>
                  <a:pt x="1585" y="131337"/>
                </a:lnTo>
                <a:lnTo>
                  <a:pt x="362" y="139985"/>
                </a:lnTo>
                <a:lnTo>
                  <a:pt x="0" y="148580"/>
                </a:lnTo>
                <a:lnTo>
                  <a:pt x="902" y="151441"/>
                </a:lnTo>
                <a:lnTo>
                  <a:pt x="4443" y="157159"/>
                </a:lnTo>
                <a:lnTo>
                  <a:pt x="7674" y="159065"/>
                </a:lnTo>
                <a:lnTo>
                  <a:pt x="16343" y="161183"/>
                </a:lnTo>
                <a:lnTo>
                  <a:pt x="24006" y="164664"/>
                </a:lnTo>
                <a:lnTo>
                  <a:pt x="27383" y="166926"/>
                </a:lnTo>
                <a:lnTo>
                  <a:pt x="32492" y="168434"/>
                </a:lnTo>
                <a:lnTo>
                  <a:pt x="38756" y="169439"/>
                </a:lnTo>
                <a:lnTo>
                  <a:pt x="45789" y="170109"/>
                </a:lnTo>
                <a:lnTo>
                  <a:pt x="53335" y="170556"/>
                </a:lnTo>
                <a:lnTo>
                  <a:pt x="69340" y="171052"/>
                </a:lnTo>
                <a:lnTo>
                  <a:pt x="94416" y="171332"/>
                </a:lnTo>
                <a:lnTo>
                  <a:pt x="102898" y="172324"/>
                </a:lnTo>
                <a:lnTo>
                  <a:pt x="111410" y="173937"/>
                </a:lnTo>
                <a:lnTo>
                  <a:pt x="119942" y="175966"/>
                </a:lnTo>
                <a:lnTo>
                  <a:pt x="128488" y="178270"/>
                </a:lnTo>
                <a:lnTo>
                  <a:pt x="145604" y="183371"/>
                </a:lnTo>
                <a:lnTo>
                  <a:pt x="154168" y="185112"/>
                </a:lnTo>
                <a:lnTo>
                  <a:pt x="162735" y="186273"/>
                </a:lnTo>
                <a:lnTo>
                  <a:pt x="171304" y="187047"/>
                </a:lnTo>
                <a:lnTo>
                  <a:pt x="179875" y="188515"/>
                </a:lnTo>
                <a:lnTo>
                  <a:pt x="188446" y="190447"/>
                </a:lnTo>
                <a:lnTo>
                  <a:pt x="197017" y="192687"/>
                </a:lnTo>
                <a:lnTo>
                  <a:pt x="204636" y="195133"/>
                </a:lnTo>
                <a:lnTo>
                  <a:pt x="211621" y="197716"/>
                </a:lnTo>
                <a:lnTo>
                  <a:pt x="218182" y="200390"/>
                </a:lnTo>
                <a:lnTo>
                  <a:pt x="224461" y="203126"/>
                </a:lnTo>
                <a:lnTo>
                  <a:pt x="236518" y="208705"/>
                </a:lnTo>
                <a:lnTo>
                  <a:pt x="242401" y="212479"/>
                </a:lnTo>
                <a:lnTo>
                  <a:pt x="248227" y="216900"/>
                </a:lnTo>
                <a:lnTo>
                  <a:pt x="254016" y="221752"/>
                </a:lnTo>
                <a:lnTo>
                  <a:pt x="262989" y="229684"/>
                </a:lnTo>
                <a:lnTo>
                  <a:pt x="270152" y="237337"/>
                </a:lnTo>
                <a:lnTo>
                  <a:pt x="279539" y="251402"/>
                </a:lnTo>
                <a:lnTo>
                  <a:pt x="285445" y="258737"/>
                </a:lnTo>
                <a:lnTo>
                  <a:pt x="288705" y="265171"/>
                </a:lnTo>
                <a:lnTo>
                  <a:pt x="289574" y="268221"/>
                </a:lnTo>
                <a:lnTo>
                  <a:pt x="289201" y="272159"/>
                </a:lnTo>
                <a:lnTo>
                  <a:pt x="285078" y="285850"/>
                </a:lnTo>
                <a:lnTo>
                  <a:pt x="283779" y="293097"/>
                </a:lnTo>
                <a:lnTo>
                  <a:pt x="281528" y="296363"/>
                </a:lnTo>
                <a:lnTo>
                  <a:pt x="273946" y="302531"/>
                </a:lnTo>
                <a:lnTo>
                  <a:pt x="266767" y="308448"/>
                </a:lnTo>
                <a:lnTo>
                  <a:pt x="259448" y="314253"/>
                </a:lnTo>
                <a:lnTo>
                  <a:pt x="254830" y="317134"/>
                </a:lnTo>
                <a:lnTo>
                  <a:pt x="249846" y="320008"/>
                </a:lnTo>
                <a:lnTo>
                  <a:pt x="241768" y="323200"/>
                </a:lnTo>
                <a:lnTo>
                  <a:pt x="235002" y="324619"/>
                </a:lnTo>
                <a:lnTo>
                  <a:pt x="228821" y="325250"/>
                </a:lnTo>
                <a:lnTo>
                  <a:pt x="220359" y="325530"/>
                </a:lnTo>
                <a:lnTo>
                  <a:pt x="199403" y="325710"/>
                </a:lnTo>
                <a:lnTo>
                  <a:pt x="194797" y="324773"/>
                </a:lnTo>
                <a:lnTo>
                  <a:pt x="187139" y="321191"/>
                </a:lnTo>
                <a:lnTo>
                  <a:pt x="180561" y="316424"/>
                </a:lnTo>
                <a:lnTo>
                  <a:pt x="173510" y="311130"/>
                </a:lnTo>
                <a:lnTo>
                  <a:pt x="168962" y="308385"/>
                </a:lnTo>
                <a:lnTo>
                  <a:pt x="164026" y="305602"/>
                </a:lnTo>
                <a:lnTo>
                  <a:pt x="160735" y="301842"/>
                </a:lnTo>
                <a:lnTo>
                  <a:pt x="158540" y="297430"/>
                </a:lnTo>
                <a:lnTo>
                  <a:pt x="155150" y="287448"/>
                </a:lnTo>
                <a:lnTo>
                  <a:pt x="152913" y="282120"/>
                </a:lnTo>
                <a:lnTo>
                  <a:pt x="150469" y="276662"/>
                </a:lnTo>
                <a:lnTo>
                  <a:pt x="145213" y="265518"/>
                </a:lnTo>
                <a:lnTo>
                  <a:pt x="142478" y="259879"/>
                </a:lnTo>
                <a:lnTo>
                  <a:pt x="140654" y="254215"/>
                </a:lnTo>
                <a:lnTo>
                  <a:pt x="139439" y="248534"/>
                </a:lnTo>
                <a:lnTo>
                  <a:pt x="138628" y="242842"/>
                </a:lnTo>
                <a:lnTo>
                  <a:pt x="139040" y="237142"/>
                </a:lnTo>
                <a:lnTo>
                  <a:pt x="140268" y="231437"/>
                </a:lnTo>
                <a:lnTo>
                  <a:pt x="146546" y="211766"/>
                </a:lnTo>
                <a:lnTo>
                  <a:pt x="149081" y="204042"/>
                </a:lnTo>
                <a:lnTo>
                  <a:pt x="151724" y="196988"/>
                </a:lnTo>
                <a:lnTo>
                  <a:pt x="154439" y="190380"/>
                </a:lnTo>
                <a:lnTo>
                  <a:pt x="157201" y="184070"/>
                </a:lnTo>
                <a:lnTo>
                  <a:pt x="160947" y="177958"/>
                </a:lnTo>
                <a:lnTo>
                  <a:pt x="165350" y="171979"/>
                </a:lnTo>
                <a:lnTo>
                  <a:pt x="170190" y="166087"/>
                </a:lnTo>
                <a:lnTo>
                  <a:pt x="174369" y="159302"/>
                </a:lnTo>
                <a:lnTo>
                  <a:pt x="178108" y="151921"/>
                </a:lnTo>
                <a:lnTo>
                  <a:pt x="184802" y="137053"/>
                </a:lnTo>
                <a:lnTo>
                  <a:pt x="193926" y="117972"/>
                </a:lnTo>
                <a:lnTo>
                  <a:pt x="208414" y="88689"/>
                </a:lnTo>
                <a:lnTo>
                  <a:pt x="210330" y="82939"/>
                </a:lnTo>
                <a:lnTo>
                  <a:pt x="211606" y="77200"/>
                </a:lnTo>
                <a:lnTo>
                  <a:pt x="212458" y="71469"/>
                </a:lnTo>
                <a:lnTo>
                  <a:pt x="213403" y="62561"/>
                </a:lnTo>
                <a:lnTo>
                  <a:pt x="213824" y="55427"/>
                </a:lnTo>
                <a:lnTo>
                  <a:pt x="214011" y="49082"/>
                </a:lnTo>
                <a:lnTo>
                  <a:pt x="214116" y="35603"/>
                </a:lnTo>
                <a:lnTo>
                  <a:pt x="213178" y="32308"/>
                </a:lnTo>
                <a:lnTo>
                  <a:pt x="211600" y="30111"/>
                </a:lnTo>
                <a:lnTo>
                  <a:pt x="209596" y="28646"/>
                </a:lnTo>
                <a:lnTo>
                  <a:pt x="208260" y="26717"/>
                </a:lnTo>
                <a:lnTo>
                  <a:pt x="205427" y="19452"/>
                </a:lnTo>
                <a:lnTo>
                  <a:pt x="198978" y="11267"/>
                </a:lnTo>
                <a:lnTo>
                  <a:pt x="193760" y="5642"/>
                </a:lnTo>
                <a:lnTo>
                  <a:pt x="191035" y="3761"/>
                </a:lnTo>
                <a:lnTo>
                  <a:pt x="182358" y="743"/>
                </a:lnTo>
                <a:lnTo>
                  <a:pt x="1798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7"/>
          <p:cNvSpPr/>
          <p:nvPr/>
        </p:nvSpPr>
        <p:spPr>
          <a:xfrm>
            <a:off x="2428875" y="1457325"/>
            <a:ext cx="8573" cy="102473"/>
          </a:xfrm>
          <a:custGeom>
            <a:avLst/>
            <a:gdLst/>
            <a:ahLst/>
            <a:cxnLst/>
            <a:rect l="0" t="0" r="0" b="0"/>
            <a:pathLst>
              <a:path w="8573" h="102473">
                <a:moveTo>
                  <a:pt x="0" y="0"/>
                </a:moveTo>
                <a:lnTo>
                  <a:pt x="0" y="98346"/>
                </a:lnTo>
                <a:lnTo>
                  <a:pt x="952" y="99854"/>
                </a:lnTo>
                <a:lnTo>
                  <a:pt x="2539" y="100859"/>
                </a:lnTo>
                <a:lnTo>
                  <a:pt x="7380" y="102472"/>
                </a:lnTo>
                <a:lnTo>
                  <a:pt x="7778" y="101652"/>
                </a:lnTo>
                <a:lnTo>
                  <a:pt x="8042" y="100153"/>
                </a:lnTo>
                <a:lnTo>
                  <a:pt x="8467" y="95454"/>
                </a:lnTo>
                <a:lnTo>
                  <a:pt x="8525" y="92271"/>
                </a:lnTo>
                <a:lnTo>
                  <a:pt x="8572" y="857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8"/>
          <p:cNvSpPr/>
          <p:nvPr/>
        </p:nvSpPr>
        <p:spPr>
          <a:xfrm>
            <a:off x="2531744" y="1431607"/>
            <a:ext cx="214314" cy="171451"/>
          </a:xfrm>
          <a:custGeom>
            <a:avLst/>
            <a:gdLst/>
            <a:ahLst/>
            <a:cxnLst/>
            <a:rect l="0" t="0" r="0" b="0"/>
            <a:pathLst>
              <a:path w="214314" h="17145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2"/>
                </a:lnTo>
                <a:lnTo>
                  <a:pt x="7381" y="15600"/>
                </a:lnTo>
                <a:lnTo>
                  <a:pt x="7779" y="18020"/>
                </a:lnTo>
                <a:lnTo>
                  <a:pt x="8043" y="21538"/>
                </a:lnTo>
                <a:lnTo>
                  <a:pt x="8220" y="25789"/>
                </a:lnTo>
                <a:lnTo>
                  <a:pt x="9290" y="29575"/>
                </a:lnTo>
                <a:lnTo>
                  <a:pt x="10956" y="33052"/>
                </a:lnTo>
                <a:lnTo>
                  <a:pt x="13019" y="36322"/>
                </a:lnTo>
                <a:lnTo>
                  <a:pt x="14395" y="40407"/>
                </a:lnTo>
                <a:lnTo>
                  <a:pt x="15311" y="45036"/>
                </a:lnTo>
                <a:lnTo>
                  <a:pt x="15923" y="50026"/>
                </a:lnTo>
                <a:lnTo>
                  <a:pt x="17283" y="54306"/>
                </a:lnTo>
                <a:lnTo>
                  <a:pt x="19142" y="58111"/>
                </a:lnTo>
                <a:lnTo>
                  <a:pt x="21334" y="61601"/>
                </a:lnTo>
                <a:lnTo>
                  <a:pt x="22796" y="64880"/>
                </a:lnTo>
                <a:lnTo>
                  <a:pt x="23769" y="68018"/>
                </a:lnTo>
                <a:lnTo>
                  <a:pt x="24419" y="71063"/>
                </a:lnTo>
                <a:lnTo>
                  <a:pt x="24852" y="74045"/>
                </a:lnTo>
                <a:lnTo>
                  <a:pt x="25141" y="76986"/>
                </a:lnTo>
                <a:lnTo>
                  <a:pt x="25333" y="79899"/>
                </a:lnTo>
                <a:lnTo>
                  <a:pt x="25461" y="82794"/>
                </a:lnTo>
                <a:lnTo>
                  <a:pt x="25684" y="92594"/>
                </a:lnTo>
                <a:lnTo>
                  <a:pt x="25711" y="98900"/>
                </a:lnTo>
                <a:lnTo>
                  <a:pt x="25718" y="89982"/>
                </a:lnTo>
                <a:lnTo>
                  <a:pt x="26670" y="87611"/>
                </a:lnTo>
                <a:lnTo>
                  <a:pt x="30269" y="82436"/>
                </a:lnTo>
                <a:lnTo>
                  <a:pt x="31609" y="79722"/>
                </a:lnTo>
                <a:lnTo>
                  <a:pt x="32503" y="76960"/>
                </a:lnTo>
                <a:lnTo>
                  <a:pt x="33099" y="74167"/>
                </a:lnTo>
                <a:lnTo>
                  <a:pt x="34449" y="71352"/>
                </a:lnTo>
                <a:lnTo>
                  <a:pt x="36301" y="68523"/>
                </a:lnTo>
                <a:lnTo>
                  <a:pt x="38488" y="65685"/>
                </a:lnTo>
                <a:lnTo>
                  <a:pt x="40899" y="62840"/>
                </a:lnTo>
                <a:lnTo>
                  <a:pt x="43459" y="59991"/>
                </a:lnTo>
                <a:lnTo>
                  <a:pt x="48843" y="54285"/>
                </a:lnTo>
                <a:lnTo>
                  <a:pt x="54411" y="48574"/>
                </a:lnTo>
                <a:lnTo>
                  <a:pt x="58181" y="46670"/>
                </a:lnTo>
                <a:lnTo>
                  <a:pt x="62600" y="45401"/>
                </a:lnTo>
                <a:lnTo>
                  <a:pt x="67451" y="44555"/>
                </a:lnTo>
                <a:lnTo>
                  <a:pt x="72590" y="43991"/>
                </a:lnTo>
                <a:lnTo>
                  <a:pt x="77921" y="43615"/>
                </a:lnTo>
                <a:lnTo>
                  <a:pt x="87972" y="43197"/>
                </a:lnTo>
                <a:lnTo>
                  <a:pt x="95614" y="43011"/>
                </a:lnTo>
                <a:lnTo>
                  <a:pt x="109822" y="42907"/>
                </a:lnTo>
                <a:lnTo>
                  <a:pt x="115125" y="43844"/>
                </a:lnTo>
                <a:lnTo>
                  <a:pt x="120565" y="45422"/>
                </a:lnTo>
                <a:lnTo>
                  <a:pt x="126097" y="47426"/>
                </a:lnTo>
                <a:lnTo>
                  <a:pt x="131690" y="49715"/>
                </a:lnTo>
                <a:lnTo>
                  <a:pt x="137323" y="52193"/>
                </a:lnTo>
                <a:lnTo>
                  <a:pt x="142984" y="54798"/>
                </a:lnTo>
                <a:lnTo>
                  <a:pt x="147710" y="57487"/>
                </a:lnTo>
                <a:lnTo>
                  <a:pt x="151814" y="60232"/>
                </a:lnTo>
                <a:lnTo>
                  <a:pt x="155502" y="63015"/>
                </a:lnTo>
                <a:lnTo>
                  <a:pt x="158913" y="66775"/>
                </a:lnTo>
                <a:lnTo>
                  <a:pt x="162140" y="71187"/>
                </a:lnTo>
                <a:lnTo>
                  <a:pt x="165243" y="76033"/>
                </a:lnTo>
                <a:lnTo>
                  <a:pt x="168265" y="81169"/>
                </a:lnTo>
                <a:lnTo>
                  <a:pt x="171232" y="86497"/>
                </a:lnTo>
                <a:lnTo>
                  <a:pt x="174162" y="91955"/>
                </a:lnTo>
                <a:lnTo>
                  <a:pt x="177068" y="96546"/>
                </a:lnTo>
                <a:lnTo>
                  <a:pt x="179958" y="100559"/>
                </a:lnTo>
                <a:lnTo>
                  <a:pt x="182837" y="104187"/>
                </a:lnTo>
                <a:lnTo>
                  <a:pt x="185709" y="108510"/>
                </a:lnTo>
                <a:lnTo>
                  <a:pt x="188576" y="113298"/>
                </a:lnTo>
                <a:lnTo>
                  <a:pt x="191440" y="118394"/>
                </a:lnTo>
                <a:lnTo>
                  <a:pt x="193349" y="122745"/>
                </a:lnTo>
                <a:lnTo>
                  <a:pt x="194622" y="126597"/>
                </a:lnTo>
                <a:lnTo>
                  <a:pt x="195471" y="130118"/>
                </a:lnTo>
                <a:lnTo>
                  <a:pt x="196989" y="133418"/>
                </a:lnTo>
                <a:lnTo>
                  <a:pt x="198954" y="136570"/>
                </a:lnTo>
                <a:lnTo>
                  <a:pt x="201216" y="139624"/>
                </a:lnTo>
                <a:lnTo>
                  <a:pt x="202724" y="142613"/>
                </a:lnTo>
                <a:lnTo>
                  <a:pt x="203730" y="145558"/>
                </a:lnTo>
                <a:lnTo>
                  <a:pt x="204400" y="148474"/>
                </a:lnTo>
                <a:lnTo>
                  <a:pt x="204847" y="151370"/>
                </a:lnTo>
                <a:lnTo>
                  <a:pt x="205145" y="154253"/>
                </a:lnTo>
                <a:lnTo>
                  <a:pt x="205343" y="157128"/>
                </a:lnTo>
                <a:lnTo>
                  <a:pt x="206428" y="159997"/>
                </a:lnTo>
                <a:lnTo>
                  <a:pt x="208104" y="162862"/>
                </a:lnTo>
                <a:lnTo>
                  <a:pt x="214313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9"/>
          <p:cNvSpPr/>
          <p:nvPr/>
        </p:nvSpPr>
        <p:spPr>
          <a:xfrm>
            <a:off x="1537439" y="1783090"/>
            <a:ext cx="368514" cy="274311"/>
          </a:xfrm>
          <a:custGeom>
            <a:avLst/>
            <a:gdLst/>
            <a:ahLst/>
            <a:cxnLst/>
            <a:rect l="0" t="0" r="0" b="0"/>
            <a:pathLst>
              <a:path w="368514" h="274311">
                <a:moveTo>
                  <a:pt x="8468" y="59997"/>
                </a:moveTo>
                <a:lnTo>
                  <a:pt x="0" y="59997"/>
                </a:lnTo>
                <a:lnTo>
                  <a:pt x="7285" y="52616"/>
                </a:lnTo>
                <a:lnTo>
                  <a:pt x="10482" y="51954"/>
                </a:lnTo>
                <a:lnTo>
                  <a:pt x="20177" y="51581"/>
                </a:lnTo>
                <a:lnTo>
                  <a:pt x="40520" y="51455"/>
                </a:lnTo>
                <a:lnTo>
                  <a:pt x="46981" y="50493"/>
                </a:lnTo>
                <a:lnTo>
                  <a:pt x="54146" y="48898"/>
                </a:lnTo>
                <a:lnTo>
                  <a:pt x="61780" y="46883"/>
                </a:lnTo>
                <a:lnTo>
                  <a:pt x="68774" y="45539"/>
                </a:lnTo>
                <a:lnTo>
                  <a:pt x="75342" y="44643"/>
                </a:lnTo>
                <a:lnTo>
                  <a:pt x="81626" y="44046"/>
                </a:lnTo>
                <a:lnTo>
                  <a:pt x="88672" y="42696"/>
                </a:lnTo>
                <a:lnTo>
                  <a:pt x="96227" y="40843"/>
                </a:lnTo>
                <a:lnTo>
                  <a:pt x="104122" y="38655"/>
                </a:lnTo>
                <a:lnTo>
                  <a:pt x="120513" y="33684"/>
                </a:lnTo>
                <a:lnTo>
                  <a:pt x="179953" y="14242"/>
                </a:lnTo>
                <a:lnTo>
                  <a:pt x="188514" y="12349"/>
                </a:lnTo>
                <a:lnTo>
                  <a:pt x="197079" y="11087"/>
                </a:lnTo>
                <a:lnTo>
                  <a:pt x="205646" y="10245"/>
                </a:lnTo>
                <a:lnTo>
                  <a:pt x="213262" y="8732"/>
                </a:lnTo>
                <a:lnTo>
                  <a:pt x="220245" y="6770"/>
                </a:lnTo>
                <a:lnTo>
                  <a:pt x="226805" y="4510"/>
                </a:lnTo>
                <a:lnTo>
                  <a:pt x="233084" y="3003"/>
                </a:lnTo>
                <a:lnTo>
                  <a:pt x="239174" y="1999"/>
                </a:lnTo>
                <a:lnTo>
                  <a:pt x="250069" y="882"/>
                </a:lnTo>
                <a:lnTo>
                  <a:pt x="258086" y="386"/>
                </a:lnTo>
                <a:lnTo>
                  <a:pt x="267364" y="166"/>
                </a:lnTo>
                <a:lnTo>
                  <a:pt x="286436" y="0"/>
                </a:lnTo>
                <a:lnTo>
                  <a:pt x="289030" y="949"/>
                </a:lnTo>
                <a:lnTo>
                  <a:pt x="297231" y="5883"/>
                </a:lnTo>
                <a:lnTo>
                  <a:pt x="302860" y="7371"/>
                </a:lnTo>
                <a:lnTo>
                  <a:pt x="304742" y="9673"/>
                </a:lnTo>
                <a:lnTo>
                  <a:pt x="305996" y="13113"/>
                </a:lnTo>
                <a:lnTo>
                  <a:pt x="306833" y="17311"/>
                </a:lnTo>
                <a:lnTo>
                  <a:pt x="310302" y="24515"/>
                </a:lnTo>
                <a:lnTo>
                  <a:pt x="312561" y="27770"/>
                </a:lnTo>
                <a:lnTo>
                  <a:pt x="314066" y="31845"/>
                </a:lnTo>
                <a:lnTo>
                  <a:pt x="315070" y="36466"/>
                </a:lnTo>
                <a:lnTo>
                  <a:pt x="315739" y="41453"/>
                </a:lnTo>
                <a:lnTo>
                  <a:pt x="317138" y="46682"/>
                </a:lnTo>
                <a:lnTo>
                  <a:pt x="319023" y="52072"/>
                </a:lnTo>
                <a:lnTo>
                  <a:pt x="321232" y="57572"/>
                </a:lnTo>
                <a:lnTo>
                  <a:pt x="322705" y="64095"/>
                </a:lnTo>
                <a:lnTo>
                  <a:pt x="323687" y="71302"/>
                </a:lnTo>
                <a:lnTo>
                  <a:pt x="324341" y="78963"/>
                </a:lnTo>
                <a:lnTo>
                  <a:pt x="325730" y="85976"/>
                </a:lnTo>
                <a:lnTo>
                  <a:pt x="327609" y="92557"/>
                </a:lnTo>
                <a:lnTo>
                  <a:pt x="329813" y="98848"/>
                </a:lnTo>
                <a:lnTo>
                  <a:pt x="331283" y="105901"/>
                </a:lnTo>
                <a:lnTo>
                  <a:pt x="332263" y="113459"/>
                </a:lnTo>
                <a:lnTo>
                  <a:pt x="332916" y="121356"/>
                </a:lnTo>
                <a:lnTo>
                  <a:pt x="333352" y="128526"/>
                </a:lnTo>
                <a:lnTo>
                  <a:pt x="333836" y="141572"/>
                </a:lnTo>
                <a:lnTo>
                  <a:pt x="334108" y="159626"/>
                </a:lnTo>
                <a:lnTo>
                  <a:pt x="334213" y="194266"/>
                </a:lnTo>
                <a:lnTo>
                  <a:pt x="335169" y="199992"/>
                </a:lnTo>
                <a:lnTo>
                  <a:pt x="336759" y="205715"/>
                </a:lnTo>
                <a:lnTo>
                  <a:pt x="338771" y="211435"/>
                </a:lnTo>
                <a:lnTo>
                  <a:pt x="341065" y="216200"/>
                </a:lnTo>
                <a:lnTo>
                  <a:pt x="346154" y="224036"/>
                </a:lnTo>
                <a:lnTo>
                  <a:pt x="349051" y="230693"/>
                </a:lnTo>
                <a:lnTo>
                  <a:pt x="350338" y="237780"/>
                </a:lnTo>
                <a:lnTo>
                  <a:pt x="350681" y="242336"/>
                </a:lnTo>
                <a:lnTo>
                  <a:pt x="350910" y="247279"/>
                </a:lnTo>
                <a:lnTo>
                  <a:pt x="352015" y="250574"/>
                </a:lnTo>
                <a:lnTo>
                  <a:pt x="353704" y="252771"/>
                </a:lnTo>
                <a:lnTo>
                  <a:pt x="355783" y="254235"/>
                </a:lnTo>
                <a:lnTo>
                  <a:pt x="357169" y="256164"/>
                </a:lnTo>
                <a:lnTo>
                  <a:pt x="358709" y="260848"/>
                </a:lnTo>
                <a:lnTo>
                  <a:pt x="359576" y="268839"/>
                </a:lnTo>
                <a:lnTo>
                  <a:pt x="360650" y="270663"/>
                </a:lnTo>
                <a:lnTo>
                  <a:pt x="362318" y="271878"/>
                </a:lnTo>
                <a:lnTo>
                  <a:pt x="368513" y="2743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0"/>
          <p:cNvSpPr/>
          <p:nvPr/>
        </p:nvSpPr>
        <p:spPr>
          <a:xfrm>
            <a:off x="1957387" y="1791767"/>
            <a:ext cx="222886" cy="273840"/>
          </a:xfrm>
          <a:custGeom>
            <a:avLst/>
            <a:gdLst/>
            <a:ahLst/>
            <a:cxnLst/>
            <a:rect l="0" t="0" r="0" b="0"/>
            <a:pathLst>
              <a:path w="222886" h="273840">
                <a:moveTo>
                  <a:pt x="0" y="59893"/>
                </a:moveTo>
                <a:lnTo>
                  <a:pt x="0" y="39493"/>
                </a:lnTo>
                <a:lnTo>
                  <a:pt x="952" y="36768"/>
                </a:lnTo>
                <a:lnTo>
                  <a:pt x="4551" y="31200"/>
                </a:lnTo>
                <a:lnTo>
                  <a:pt x="9325" y="25550"/>
                </a:lnTo>
                <a:lnTo>
                  <a:pt x="11932" y="22710"/>
                </a:lnTo>
                <a:lnTo>
                  <a:pt x="15574" y="20817"/>
                </a:lnTo>
                <a:lnTo>
                  <a:pt x="19908" y="19554"/>
                </a:lnTo>
                <a:lnTo>
                  <a:pt x="24702" y="18713"/>
                </a:lnTo>
                <a:lnTo>
                  <a:pt x="28851" y="17200"/>
                </a:lnTo>
                <a:lnTo>
                  <a:pt x="32569" y="15238"/>
                </a:lnTo>
                <a:lnTo>
                  <a:pt x="36000" y="12978"/>
                </a:lnTo>
                <a:lnTo>
                  <a:pt x="41145" y="11471"/>
                </a:lnTo>
                <a:lnTo>
                  <a:pt x="47433" y="10466"/>
                </a:lnTo>
                <a:lnTo>
                  <a:pt x="54482" y="9797"/>
                </a:lnTo>
                <a:lnTo>
                  <a:pt x="61086" y="8398"/>
                </a:lnTo>
                <a:lnTo>
                  <a:pt x="67394" y="6513"/>
                </a:lnTo>
                <a:lnTo>
                  <a:pt x="73504" y="4303"/>
                </a:lnTo>
                <a:lnTo>
                  <a:pt x="80435" y="2831"/>
                </a:lnTo>
                <a:lnTo>
                  <a:pt x="87914" y="1849"/>
                </a:lnTo>
                <a:lnTo>
                  <a:pt x="95757" y="1194"/>
                </a:lnTo>
                <a:lnTo>
                  <a:pt x="102890" y="758"/>
                </a:lnTo>
                <a:lnTo>
                  <a:pt x="115896" y="273"/>
                </a:lnTo>
                <a:lnTo>
                  <a:pt x="133929" y="0"/>
                </a:lnTo>
                <a:lnTo>
                  <a:pt x="139768" y="914"/>
                </a:lnTo>
                <a:lnTo>
                  <a:pt x="145566" y="2476"/>
                </a:lnTo>
                <a:lnTo>
                  <a:pt x="151337" y="4470"/>
                </a:lnTo>
                <a:lnTo>
                  <a:pt x="156136" y="6752"/>
                </a:lnTo>
                <a:lnTo>
                  <a:pt x="160288" y="9225"/>
                </a:lnTo>
                <a:lnTo>
                  <a:pt x="164009" y="11827"/>
                </a:lnTo>
                <a:lnTo>
                  <a:pt x="170683" y="17258"/>
                </a:lnTo>
                <a:lnTo>
                  <a:pt x="176824" y="22846"/>
                </a:lnTo>
                <a:lnTo>
                  <a:pt x="182729" y="28505"/>
                </a:lnTo>
                <a:lnTo>
                  <a:pt x="183732" y="32300"/>
                </a:lnTo>
                <a:lnTo>
                  <a:pt x="183448" y="36735"/>
                </a:lnTo>
                <a:lnTo>
                  <a:pt x="182306" y="41597"/>
                </a:lnTo>
                <a:lnTo>
                  <a:pt x="181037" y="49539"/>
                </a:lnTo>
                <a:lnTo>
                  <a:pt x="180699" y="52990"/>
                </a:lnTo>
                <a:lnTo>
                  <a:pt x="179521" y="57196"/>
                </a:lnTo>
                <a:lnTo>
                  <a:pt x="177783" y="61905"/>
                </a:lnTo>
                <a:lnTo>
                  <a:pt x="175672" y="66949"/>
                </a:lnTo>
                <a:lnTo>
                  <a:pt x="173312" y="73169"/>
                </a:lnTo>
                <a:lnTo>
                  <a:pt x="168150" y="87701"/>
                </a:lnTo>
                <a:lnTo>
                  <a:pt x="165440" y="94624"/>
                </a:lnTo>
                <a:lnTo>
                  <a:pt x="162681" y="101144"/>
                </a:lnTo>
                <a:lnTo>
                  <a:pt x="159889" y="107396"/>
                </a:lnTo>
                <a:lnTo>
                  <a:pt x="156123" y="113469"/>
                </a:lnTo>
                <a:lnTo>
                  <a:pt x="151707" y="119423"/>
                </a:lnTo>
                <a:lnTo>
                  <a:pt x="146858" y="125297"/>
                </a:lnTo>
                <a:lnTo>
                  <a:pt x="142673" y="132070"/>
                </a:lnTo>
                <a:lnTo>
                  <a:pt x="138930" y="139444"/>
                </a:lnTo>
                <a:lnTo>
                  <a:pt x="135482" y="147217"/>
                </a:lnTo>
                <a:lnTo>
                  <a:pt x="131279" y="154304"/>
                </a:lnTo>
                <a:lnTo>
                  <a:pt x="126572" y="160933"/>
                </a:lnTo>
                <a:lnTo>
                  <a:pt x="121529" y="167258"/>
                </a:lnTo>
                <a:lnTo>
                  <a:pt x="116262" y="173380"/>
                </a:lnTo>
                <a:lnTo>
                  <a:pt x="110845" y="179366"/>
                </a:lnTo>
                <a:lnTo>
                  <a:pt x="105329" y="185261"/>
                </a:lnTo>
                <a:lnTo>
                  <a:pt x="100700" y="191097"/>
                </a:lnTo>
                <a:lnTo>
                  <a:pt x="96661" y="196892"/>
                </a:lnTo>
                <a:lnTo>
                  <a:pt x="93015" y="202660"/>
                </a:lnTo>
                <a:lnTo>
                  <a:pt x="89633" y="208411"/>
                </a:lnTo>
                <a:lnTo>
                  <a:pt x="86425" y="214150"/>
                </a:lnTo>
                <a:lnTo>
                  <a:pt x="83334" y="219881"/>
                </a:lnTo>
                <a:lnTo>
                  <a:pt x="80321" y="224654"/>
                </a:lnTo>
                <a:lnTo>
                  <a:pt x="74433" y="232498"/>
                </a:lnTo>
                <a:lnTo>
                  <a:pt x="68641" y="239158"/>
                </a:lnTo>
                <a:lnTo>
                  <a:pt x="65763" y="242268"/>
                </a:lnTo>
                <a:lnTo>
                  <a:pt x="63845" y="245294"/>
                </a:lnTo>
                <a:lnTo>
                  <a:pt x="61713" y="251196"/>
                </a:lnTo>
                <a:lnTo>
                  <a:pt x="60766" y="256993"/>
                </a:lnTo>
                <a:lnTo>
                  <a:pt x="60513" y="259873"/>
                </a:lnTo>
                <a:lnTo>
                  <a:pt x="61297" y="261793"/>
                </a:lnTo>
                <a:lnTo>
                  <a:pt x="62772" y="263073"/>
                </a:lnTo>
                <a:lnTo>
                  <a:pt x="64708" y="263926"/>
                </a:lnTo>
                <a:lnTo>
                  <a:pt x="69399" y="264874"/>
                </a:lnTo>
                <a:lnTo>
                  <a:pt x="71984" y="265127"/>
                </a:lnTo>
                <a:lnTo>
                  <a:pt x="74659" y="266248"/>
                </a:lnTo>
                <a:lnTo>
                  <a:pt x="80172" y="270034"/>
                </a:lnTo>
                <a:lnTo>
                  <a:pt x="84080" y="272969"/>
                </a:lnTo>
                <a:lnTo>
                  <a:pt x="90074" y="273656"/>
                </a:lnTo>
                <a:lnTo>
                  <a:pt x="94339" y="273839"/>
                </a:lnTo>
                <a:lnTo>
                  <a:pt x="99088" y="273008"/>
                </a:lnTo>
                <a:lnTo>
                  <a:pt x="104159" y="271502"/>
                </a:lnTo>
                <a:lnTo>
                  <a:pt x="109444" y="269546"/>
                </a:lnTo>
                <a:lnTo>
                  <a:pt x="114873" y="268241"/>
                </a:lnTo>
                <a:lnTo>
                  <a:pt x="120397" y="267372"/>
                </a:lnTo>
                <a:lnTo>
                  <a:pt x="125984" y="266792"/>
                </a:lnTo>
                <a:lnTo>
                  <a:pt x="131614" y="266406"/>
                </a:lnTo>
                <a:lnTo>
                  <a:pt x="137273" y="266148"/>
                </a:lnTo>
                <a:lnTo>
                  <a:pt x="148640" y="265862"/>
                </a:lnTo>
                <a:lnTo>
                  <a:pt x="181722" y="265663"/>
                </a:lnTo>
                <a:lnTo>
                  <a:pt x="188776" y="264700"/>
                </a:lnTo>
                <a:lnTo>
                  <a:pt x="195383" y="263106"/>
                </a:lnTo>
                <a:lnTo>
                  <a:pt x="201693" y="261091"/>
                </a:lnTo>
                <a:lnTo>
                  <a:pt x="206852" y="259747"/>
                </a:lnTo>
                <a:lnTo>
                  <a:pt x="211244" y="258852"/>
                </a:lnTo>
                <a:lnTo>
                  <a:pt x="222885" y="2570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1"/>
          <p:cNvSpPr/>
          <p:nvPr/>
        </p:nvSpPr>
        <p:spPr>
          <a:xfrm>
            <a:off x="2411729" y="1920647"/>
            <a:ext cx="265749" cy="144929"/>
          </a:xfrm>
          <a:custGeom>
            <a:avLst/>
            <a:gdLst/>
            <a:ahLst/>
            <a:cxnLst/>
            <a:rect l="0" t="0" r="0" b="0"/>
            <a:pathLst>
              <a:path w="265749" h="144929">
                <a:moveTo>
                  <a:pt x="0" y="128180"/>
                </a:moveTo>
                <a:lnTo>
                  <a:pt x="15601" y="128180"/>
                </a:lnTo>
                <a:lnTo>
                  <a:pt x="18999" y="125640"/>
                </a:lnTo>
                <a:lnTo>
                  <a:pt x="21239" y="123629"/>
                </a:lnTo>
                <a:lnTo>
                  <a:pt x="24637" y="122289"/>
                </a:lnTo>
                <a:lnTo>
                  <a:pt x="28807" y="121395"/>
                </a:lnTo>
                <a:lnTo>
                  <a:pt x="33493" y="120799"/>
                </a:lnTo>
                <a:lnTo>
                  <a:pt x="37568" y="119449"/>
                </a:lnTo>
                <a:lnTo>
                  <a:pt x="44637" y="115410"/>
                </a:lnTo>
                <a:lnTo>
                  <a:pt x="48808" y="112999"/>
                </a:lnTo>
                <a:lnTo>
                  <a:pt x="58523" y="107781"/>
                </a:lnTo>
                <a:lnTo>
                  <a:pt x="62828" y="105055"/>
                </a:lnTo>
                <a:lnTo>
                  <a:pt x="66651" y="102286"/>
                </a:lnTo>
                <a:lnTo>
                  <a:pt x="70151" y="99487"/>
                </a:lnTo>
                <a:lnTo>
                  <a:pt x="73438" y="96669"/>
                </a:lnTo>
                <a:lnTo>
                  <a:pt x="76581" y="93838"/>
                </a:lnTo>
                <a:lnTo>
                  <a:pt x="79629" y="90998"/>
                </a:lnTo>
                <a:lnTo>
                  <a:pt x="97257" y="73704"/>
                </a:lnTo>
                <a:lnTo>
                  <a:pt x="104503" y="66504"/>
                </a:lnTo>
                <a:lnTo>
                  <a:pt x="106816" y="62298"/>
                </a:lnTo>
                <a:lnTo>
                  <a:pt x="108359" y="57588"/>
                </a:lnTo>
                <a:lnTo>
                  <a:pt x="109387" y="52544"/>
                </a:lnTo>
                <a:lnTo>
                  <a:pt x="111025" y="48228"/>
                </a:lnTo>
                <a:lnTo>
                  <a:pt x="113069" y="44399"/>
                </a:lnTo>
                <a:lnTo>
                  <a:pt x="115385" y="40893"/>
                </a:lnTo>
                <a:lnTo>
                  <a:pt x="116928" y="36651"/>
                </a:lnTo>
                <a:lnTo>
                  <a:pt x="117957" y="31918"/>
                </a:lnTo>
                <a:lnTo>
                  <a:pt x="118643" y="26858"/>
                </a:lnTo>
                <a:lnTo>
                  <a:pt x="118148" y="22532"/>
                </a:lnTo>
                <a:lnTo>
                  <a:pt x="116866" y="18696"/>
                </a:lnTo>
                <a:lnTo>
                  <a:pt x="112514" y="10245"/>
                </a:lnTo>
                <a:lnTo>
                  <a:pt x="109379" y="6550"/>
                </a:lnTo>
                <a:lnTo>
                  <a:pt x="104156" y="967"/>
                </a:lnTo>
                <a:lnTo>
                  <a:pt x="102775" y="509"/>
                </a:lnTo>
                <a:lnTo>
                  <a:pt x="98701" y="0"/>
                </a:lnTo>
                <a:lnTo>
                  <a:pt x="96281" y="816"/>
                </a:lnTo>
                <a:lnTo>
                  <a:pt x="91052" y="4264"/>
                </a:lnTo>
                <a:lnTo>
                  <a:pt x="88324" y="6517"/>
                </a:lnTo>
                <a:lnTo>
                  <a:pt x="85553" y="8971"/>
                </a:lnTo>
                <a:lnTo>
                  <a:pt x="82753" y="11560"/>
                </a:lnTo>
                <a:lnTo>
                  <a:pt x="79934" y="15191"/>
                </a:lnTo>
                <a:lnTo>
                  <a:pt x="77102" y="19516"/>
                </a:lnTo>
                <a:lnTo>
                  <a:pt x="74261" y="24305"/>
                </a:lnTo>
                <a:lnTo>
                  <a:pt x="71415" y="28450"/>
                </a:lnTo>
                <a:lnTo>
                  <a:pt x="68565" y="32166"/>
                </a:lnTo>
                <a:lnTo>
                  <a:pt x="65713" y="35595"/>
                </a:lnTo>
                <a:lnTo>
                  <a:pt x="62859" y="38835"/>
                </a:lnTo>
                <a:lnTo>
                  <a:pt x="57148" y="44973"/>
                </a:lnTo>
                <a:lnTo>
                  <a:pt x="55243" y="48897"/>
                </a:lnTo>
                <a:lnTo>
                  <a:pt x="53974" y="53417"/>
                </a:lnTo>
                <a:lnTo>
                  <a:pt x="53128" y="58336"/>
                </a:lnTo>
                <a:lnTo>
                  <a:pt x="52564" y="62567"/>
                </a:lnTo>
                <a:lnTo>
                  <a:pt x="52188" y="66341"/>
                </a:lnTo>
                <a:lnTo>
                  <a:pt x="51937" y="69809"/>
                </a:lnTo>
                <a:lnTo>
                  <a:pt x="51770" y="74026"/>
                </a:lnTo>
                <a:lnTo>
                  <a:pt x="51535" y="88110"/>
                </a:lnTo>
                <a:lnTo>
                  <a:pt x="51479" y="95449"/>
                </a:lnTo>
                <a:lnTo>
                  <a:pt x="52417" y="98739"/>
                </a:lnTo>
                <a:lnTo>
                  <a:pt x="53995" y="101885"/>
                </a:lnTo>
                <a:lnTo>
                  <a:pt x="55999" y="104935"/>
                </a:lnTo>
                <a:lnTo>
                  <a:pt x="59241" y="107921"/>
                </a:lnTo>
                <a:lnTo>
                  <a:pt x="63306" y="110864"/>
                </a:lnTo>
                <a:lnTo>
                  <a:pt x="67922" y="113779"/>
                </a:lnTo>
                <a:lnTo>
                  <a:pt x="71951" y="116674"/>
                </a:lnTo>
                <a:lnTo>
                  <a:pt x="75590" y="119557"/>
                </a:lnTo>
                <a:lnTo>
                  <a:pt x="78969" y="122431"/>
                </a:lnTo>
                <a:lnTo>
                  <a:pt x="83126" y="125300"/>
                </a:lnTo>
                <a:lnTo>
                  <a:pt x="87802" y="128165"/>
                </a:lnTo>
                <a:lnTo>
                  <a:pt x="92825" y="131027"/>
                </a:lnTo>
                <a:lnTo>
                  <a:pt x="100946" y="134208"/>
                </a:lnTo>
                <a:lnTo>
                  <a:pt x="104445" y="135056"/>
                </a:lnTo>
                <a:lnTo>
                  <a:pt x="109635" y="136574"/>
                </a:lnTo>
                <a:lnTo>
                  <a:pt x="123022" y="140801"/>
                </a:lnTo>
                <a:lnTo>
                  <a:pt x="129640" y="142309"/>
                </a:lnTo>
                <a:lnTo>
                  <a:pt x="135957" y="143314"/>
                </a:lnTo>
                <a:lnTo>
                  <a:pt x="142073" y="143985"/>
                </a:lnTo>
                <a:lnTo>
                  <a:pt x="148056" y="144431"/>
                </a:lnTo>
                <a:lnTo>
                  <a:pt x="153949" y="144729"/>
                </a:lnTo>
                <a:lnTo>
                  <a:pt x="159783" y="144928"/>
                </a:lnTo>
                <a:lnTo>
                  <a:pt x="165577" y="144108"/>
                </a:lnTo>
                <a:lnTo>
                  <a:pt x="171345" y="142609"/>
                </a:lnTo>
                <a:lnTo>
                  <a:pt x="177095" y="140657"/>
                </a:lnTo>
                <a:lnTo>
                  <a:pt x="182833" y="139355"/>
                </a:lnTo>
                <a:lnTo>
                  <a:pt x="188564" y="138488"/>
                </a:lnTo>
                <a:lnTo>
                  <a:pt x="194290" y="137909"/>
                </a:lnTo>
                <a:lnTo>
                  <a:pt x="200012" y="136571"/>
                </a:lnTo>
                <a:lnTo>
                  <a:pt x="205731" y="134727"/>
                </a:lnTo>
                <a:lnTo>
                  <a:pt x="211449" y="132544"/>
                </a:lnTo>
                <a:lnTo>
                  <a:pt x="217166" y="130137"/>
                </a:lnTo>
                <a:lnTo>
                  <a:pt x="222883" y="127580"/>
                </a:lnTo>
                <a:lnTo>
                  <a:pt x="234314" y="122198"/>
                </a:lnTo>
                <a:lnTo>
                  <a:pt x="245745" y="116631"/>
                </a:lnTo>
                <a:lnTo>
                  <a:pt x="250508" y="114766"/>
                </a:lnTo>
                <a:lnTo>
                  <a:pt x="254635" y="113522"/>
                </a:lnTo>
                <a:lnTo>
                  <a:pt x="265748" y="1110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2"/>
          <p:cNvSpPr/>
          <p:nvPr/>
        </p:nvSpPr>
        <p:spPr>
          <a:xfrm>
            <a:off x="2732566" y="1881011"/>
            <a:ext cx="227804" cy="167817"/>
          </a:xfrm>
          <a:custGeom>
            <a:avLst/>
            <a:gdLst/>
            <a:ahLst/>
            <a:cxnLst/>
            <a:rect l="0" t="0" r="0" b="0"/>
            <a:pathLst>
              <a:path w="227804" h="167817">
                <a:moveTo>
                  <a:pt x="13491" y="4939"/>
                </a:moveTo>
                <a:lnTo>
                  <a:pt x="8940" y="4939"/>
                </a:lnTo>
                <a:lnTo>
                  <a:pt x="7599" y="3986"/>
                </a:lnTo>
                <a:lnTo>
                  <a:pt x="6706" y="2399"/>
                </a:lnTo>
                <a:lnTo>
                  <a:pt x="6110" y="388"/>
                </a:lnTo>
                <a:lnTo>
                  <a:pt x="5713" y="0"/>
                </a:lnTo>
                <a:lnTo>
                  <a:pt x="5448" y="693"/>
                </a:lnTo>
                <a:lnTo>
                  <a:pt x="5023" y="4100"/>
                </a:lnTo>
                <a:lnTo>
                  <a:pt x="4036" y="4379"/>
                </a:lnTo>
                <a:lnTo>
                  <a:pt x="399" y="4690"/>
                </a:lnTo>
                <a:lnTo>
                  <a:pt x="0" y="5725"/>
                </a:lnTo>
                <a:lnTo>
                  <a:pt x="687" y="7368"/>
                </a:lnTo>
                <a:lnTo>
                  <a:pt x="2097" y="9416"/>
                </a:lnTo>
                <a:lnTo>
                  <a:pt x="3665" y="14231"/>
                </a:lnTo>
                <a:lnTo>
                  <a:pt x="4083" y="16849"/>
                </a:lnTo>
                <a:lnTo>
                  <a:pt x="5314" y="19546"/>
                </a:lnTo>
                <a:lnTo>
                  <a:pt x="7087" y="22297"/>
                </a:lnTo>
                <a:lnTo>
                  <a:pt x="9222" y="25083"/>
                </a:lnTo>
                <a:lnTo>
                  <a:pt x="11597" y="27893"/>
                </a:lnTo>
                <a:lnTo>
                  <a:pt x="14133" y="30719"/>
                </a:lnTo>
                <a:lnTo>
                  <a:pt x="16777" y="33556"/>
                </a:lnTo>
                <a:lnTo>
                  <a:pt x="37477" y="54592"/>
                </a:lnTo>
                <a:lnTo>
                  <a:pt x="54847" y="72002"/>
                </a:lnTo>
                <a:lnTo>
                  <a:pt x="60112" y="76318"/>
                </a:lnTo>
                <a:lnTo>
                  <a:pt x="65527" y="80147"/>
                </a:lnTo>
                <a:lnTo>
                  <a:pt x="71041" y="83653"/>
                </a:lnTo>
                <a:lnTo>
                  <a:pt x="76623" y="87895"/>
                </a:lnTo>
                <a:lnTo>
                  <a:pt x="82249" y="92628"/>
                </a:lnTo>
                <a:lnTo>
                  <a:pt x="87905" y="97688"/>
                </a:lnTo>
                <a:lnTo>
                  <a:pt x="93580" y="102014"/>
                </a:lnTo>
                <a:lnTo>
                  <a:pt x="99269" y="105851"/>
                </a:lnTo>
                <a:lnTo>
                  <a:pt x="104966" y="109361"/>
                </a:lnTo>
                <a:lnTo>
                  <a:pt x="110669" y="112653"/>
                </a:lnTo>
                <a:lnTo>
                  <a:pt x="122086" y="118852"/>
                </a:lnTo>
                <a:lnTo>
                  <a:pt x="139224" y="127697"/>
                </a:lnTo>
                <a:lnTo>
                  <a:pt x="144938" y="131545"/>
                </a:lnTo>
                <a:lnTo>
                  <a:pt x="150652" y="136015"/>
                </a:lnTo>
                <a:lnTo>
                  <a:pt x="156367" y="140901"/>
                </a:lnTo>
                <a:lnTo>
                  <a:pt x="162082" y="144157"/>
                </a:lnTo>
                <a:lnTo>
                  <a:pt x="167796" y="146329"/>
                </a:lnTo>
                <a:lnTo>
                  <a:pt x="173511" y="147776"/>
                </a:lnTo>
                <a:lnTo>
                  <a:pt x="179226" y="149694"/>
                </a:lnTo>
                <a:lnTo>
                  <a:pt x="184941" y="151924"/>
                </a:lnTo>
                <a:lnTo>
                  <a:pt x="190656" y="154364"/>
                </a:lnTo>
                <a:lnTo>
                  <a:pt x="195419" y="155991"/>
                </a:lnTo>
                <a:lnTo>
                  <a:pt x="199546" y="157075"/>
                </a:lnTo>
                <a:lnTo>
                  <a:pt x="203250" y="157798"/>
                </a:lnTo>
                <a:lnTo>
                  <a:pt x="209906" y="161141"/>
                </a:lnTo>
                <a:lnTo>
                  <a:pt x="213014" y="163366"/>
                </a:lnTo>
                <a:lnTo>
                  <a:pt x="219008" y="165838"/>
                </a:lnTo>
                <a:lnTo>
                  <a:pt x="227803" y="1678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3"/>
          <p:cNvSpPr/>
          <p:nvPr/>
        </p:nvSpPr>
        <p:spPr>
          <a:xfrm>
            <a:off x="2771775" y="1886054"/>
            <a:ext cx="197168" cy="188492"/>
          </a:xfrm>
          <a:custGeom>
            <a:avLst/>
            <a:gdLst/>
            <a:ahLst/>
            <a:cxnLst/>
            <a:rect l="0" t="0" r="0" b="0"/>
            <a:pathLst>
              <a:path w="197168" h="188492">
                <a:moveTo>
                  <a:pt x="197167" y="8468"/>
                </a:moveTo>
                <a:lnTo>
                  <a:pt x="197167" y="3917"/>
                </a:lnTo>
                <a:lnTo>
                  <a:pt x="196214" y="2577"/>
                </a:lnTo>
                <a:lnTo>
                  <a:pt x="194627" y="1683"/>
                </a:lnTo>
                <a:lnTo>
                  <a:pt x="189786" y="249"/>
                </a:lnTo>
                <a:lnTo>
                  <a:pt x="184397" y="0"/>
                </a:lnTo>
                <a:lnTo>
                  <a:pt x="182938" y="918"/>
                </a:lnTo>
                <a:lnTo>
                  <a:pt x="181966" y="2482"/>
                </a:lnTo>
                <a:lnTo>
                  <a:pt x="180886" y="6760"/>
                </a:lnTo>
                <a:lnTo>
                  <a:pt x="180406" y="11836"/>
                </a:lnTo>
                <a:lnTo>
                  <a:pt x="179326" y="14524"/>
                </a:lnTo>
                <a:lnTo>
                  <a:pt x="175585" y="20050"/>
                </a:lnTo>
                <a:lnTo>
                  <a:pt x="172302" y="23809"/>
                </a:lnTo>
                <a:lnTo>
                  <a:pt x="168208" y="28220"/>
                </a:lnTo>
                <a:lnTo>
                  <a:pt x="153344" y="43531"/>
                </a:lnTo>
                <a:lnTo>
                  <a:pt x="114243" y="82808"/>
                </a:lnTo>
                <a:lnTo>
                  <a:pt x="108547" y="89461"/>
                </a:lnTo>
                <a:lnTo>
                  <a:pt x="102845" y="96753"/>
                </a:lnTo>
                <a:lnTo>
                  <a:pt x="97138" y="104472"/>
                </a:lnTo>
                <a:lnTo>
                  <a:pt x="91428" y="111523"/>
                </a:lnTo>
                <a:lnTo>
                  <a:pt x="85717" y="118129"/>
                </a:lnTo>
                <a:lnTo>
                  <a:pt x="80005" y="124438"/>
                </a:lnTo>
                <a:lnTo>
                  <a:pt x="75244" y="130549"/>
                </a:lnTo>
                <a:lnTo>
                  <a:pt x="71117" y="136528"/>
                </a:lnTo>
                <a:lnTo>
                  <a:pt x="67414" y="142419"/>
                </a:lnTo>
                <a:lnTo>
                  <a:pt x="63040" y="147299"/>
                </a:lnTo>
                <a:lnTo>
                  <a:pt x="58219" y="151504"/>
                </a:lnTo>
                <a:lnTo>
                  <a:pt x="53100" y="155260"/>
                </a:lnTo>
                <a:lnTo>
                  <a:pt x="48735" y="159670"/>
                </a:lnTo>
                <a:lnTo>
                  <a:pt x="44872" y="164514"/>
                </a:lnTo>
                <a:lnTo>
                  <a:pt x="41345" y="169649"/>
                </a:lnTo>
                <a:lnTo>
                  <a:pt x="38040" y="173072"/>
                </a:lnTo>
                <a:lnTo>
                  <a:pt x="34885" y="175354"/>
                </a:lnTo>
                <a:lnTo>
                  <a:pt x="31829" y="176875"/>
                </a:lnTo>
                <a:lnTo>
                  <a:pt x="29792" y="178842"/>
                </a:lnTo>
                <a:lnTo>
                  <a:pt x="28433" y="181106"/>
                </a:lnTo>
                <a:lnTo>
                  <a:pt x="27528" y="183567"/>
                </a:lnTo>
                <a:lnTo>
                  <a:pt x="25019" y="185208"/>
                </a:lnTo>
                <a:lnTo>
                  <a:pt x="21442" y="186302"/>
                </a:lnTo>
                <a:lnTo>
                  <a:pt x="11114" y="188058"/>
                </a:lnTo>
                <a:lnTo>
                  <a:pt x="7162" y="188299"/>
                </a:lnTo>
                <a:lnTo>
                  <a:pt x="0" y="1884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4"/>
          <p:cNvSpPr/>
          <p:nvPr/>
        </p:nvSpPr>
        <p:spPr>
          <a:xfrm>
            <a:off x="4400550" y="1148715"/>
            <a:ext cx="51435" cy="437198"/>
          </a:xfrm>
          <a:custGeom>
            <a:avLst/>
            <a:gdLst/>
            <a:ahLst/>
            <a:cxnLst/>
            <a:rect l="0" t="0" r="0" b="0"/>
            <a:pathLst>
              <a:path w="51435" h="437198">
                <a:moveTo>
                  <a:pt x="0" y="0"/>
                </a:moveTo>
                <a:lnTo>
                  <a:pt x="0" y="53104"/>
                </a:lnTo>
                <a:lnTo>
                  <a:pt x="952" y="58263"/>
                </a:lnTo>
                <a:lnTo>
                  <a:pt x="2540" y="64559"/>
                </a:lnTo>
                <a:lnTo>
                  <a:pt x="4550" y="71614"/>
                </a:lnTo>
                <a:lnTo>
                  <a:pt x="5891" y="78223"/>
                </a:lnTo>
                <a:lnTo>
                  <a:pt x="7380" y="90645"/>
                </a:lnTo>
                <a:lnTo>
                  <a:pt x="7778" y="97578"/>
                </a:lnTo>
                <a:lnTo>
                  <a:pt x="8219" y="112900"/>
                </a:lnTo>
                <a:lnTo>
                  <a:pt x="8541" y="163005"/>
                </a:lnTo>
                <a:lnTo>
                  <a:pt x="9504" y="171535"/>
                </a:lnTo>
                <a:lnTo>
                  <a:pt x="11098" y="180079"/>
                </a:lnTo>
                <a:lnTo>
                  <a:pt x="13113" y="188632"/>
                </a:lnTo>
                <a:lnTo>
                  <a:pt x="14457" y="197192"/>
                </a:lnTo>
                <a:lnTo>
                  <a:pt x="15353" y="205756"/>
                </a:lnTo>
                <a:lnTo>
                  <a:pt x="15950" y="214323"/>
                </a:lnTo>
                <a:lnTo>
                  <a:pt x="16348" y="222892"/>
                </a:lnTo>
                <a:lnTo>
                  <a:pt x="16791" y="240033"/>
                </a:lnTo>
                <a:lnTo>
                  <a:pt x="17861" y="248604"/>
                </a:lnTo>
                <a:lnTo>
                  <a:pt x="19527" y="257176"/>
                </a:lnTo>
                <a:lnTo>
                  <a:pt x="21590" y="265748"/>
                </a:lnTo>
                <a:lnTo>
                  <a:pt x="22966" y="273368"/>
                </a:lnTo>
                <a:lnTo>
                  <a:pt x="24494" y="286914"/>
                </a:lnTo>
                <a:lnTo>
                  <a:pt x="24902" y="294146"/>
                </a:lnTo>
                <a:lnTo>
                  <a:pt x="25355" y="309801"/>
                </a:lnTo>
                <a:lnTo>
                  <a:pt x="26428" y="317024"/>
                </a:lnTo>
                <a:lnTo>
                  <a:pt x="28096" y="323744"/>
                </a:lnTo>
                <a:lnTo>
                  <a:pt x="30161" y="330129"/>
                </a:lnTo>
                <a:lnTo>
                  <a:pt x="32489" y="336291"/>
                </a:lnTo>
                <a:lnTo>
                  <a:pt x="34994" y="342304"/>
                </a:lnTo>
                <a:lnTo>
                  <a:pt x="37617" y="348217"/>
                </a:lnTo>
                <a:lnTo>
                  <a:pt x="39365" y="355017"/>
                </a:lnTo>
                <a:lnTo>
                  <a:pt x="40531" y="362408"/>
                </a:lnTo>
                <a:lnTo>
                  <a:pt x="41308" y="370193"/>
                </a:lnTo>
                <a:lnTo>
                  <a:pt x="42171" y="381382"/>
                </a:lnTo>
                <a:lnTo>
                  <a:pt x="42555" y="390483"/>
                </a:lnTo>
                <a:lnTo>
                  <a:pt x="42801" y="409308"/>
                </a:lnTo>
                <a:lnTo>
                  <a:pt x="42822" y="412889"/>
                </a:lnTo>
                <a:lnTo>
                  <a:pt x="43788" y="416229"/>
                </a:lnTo>
                <a:lnTo>
                  <a:pt x="45384" y="419409"/>
                </a:lnTo>
                <a:lnTo>
                  <a:pt x="50239" y="426804"/>
                </a:lnTo>
                <a:lnTo>
                  <a:pt x="50903" y="430355"/>
                </a:lnTo>
                <a:lnTo>
                  <a:pt x="51434" y="4371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5"/>
          <p:cNvSpPr/>
          <p:nvPr/>
        </p:nvSpPr>
        <p:spPr>
          <a:xfrm>
            <a:off x="4563438" y="1140142"/>
            <a:ext cx="308600" cy="171451"/>
          </a:xfrm>
          <a:custGeom>
            <a:avLst/>
            <a:gdLst/>
            <a:ahLst/>
            <a:cxnLst/>
            <a:rect l="0" t="0" r="0" b="0"/>
            <a:pathLst>
              <a:path w="308600" h="171451">
                <a:moveTo>
                  <a:pt x="51424" y="0"/>
                </a:moveTo>
                <a:lnTo>
                  <a:pt x="51424" y="41815"/>
                </a:lnTo>
                <a:lnTo>
                  <a:pt x="50472" y="45974"/>
                </a:lnTo>
                <a:lnTo>
                  <a:pt x="48884" y="49700"/>
                </a:lnTo>
                <a:lnTo>
                  <a:pt x="46874" y="53136"/>
                </a:lnTo>
                <a:lnTo>
                  <a:pt x="44580" y="56379"/>
                </a:lnTo>
                <a:lnTo>
                  <a:pt x="42099" y="59493"/>
                </a:lnTo>
                <a:lnTo>
                  <a:pt x="39493" y="62522"/>
                </a:lnTo>
                <a:lnTo>
                  <a:pt x="36802" y="65494"/>
                </a:lnTo>
                <a:lnTo>
                  <a:pt x="31273" y="71336"/>
                </a:lnTo>
                <a:lnTo>
                  <a:pt x="28465" y="75180"/>
                </a:lnTo>
                <a:lnTo>
                  <a:pt x="25641" y="79647"/>
                </a:lnTo>
                <a:lnTo>
                  <a:pt x="22805" y="84531"/>
                </a:lnTo>
                <a:lnTo>
                  <a:pt x="19962" y="88739"/>
                </a:lnTo>
                <a:lnTo>
                  <a:pt x="17114" y="92497"/>
                </a:lnTo>
                <a:lnTo>
                  <a:pt x="14263" y="95954"/>
                </a:lnTo>
                <a:lnTo>
                  <a:pt x="12363" y="99212"/>
                </a:lnTo>
                <a:lnTo>
                  <a:pt x="11096" y="102337"/>
                </a:lnTo>
                <a:lnTo>
                  <a:pt x="10251" y="105372"/>
                </a:lnTo>
                <a:lnTo>
                  <a:pt x="8735" y="108348"/>
                </a:lnTo>
                <a:lnTo>
                  <a:pt x="6772" y="111285"/>
                </a:lnTo>
                <a:lnTo>
                  <a:pt x="4511" y="114195"/>
                </a:lnTo>
                <a:lnTo>
                  <a:pt x="3004" y="117087"/>
                </a:lnTo>
                <a:lnTo>
                  <a:pt x="1999" y="119968"/>
                </a:lnTo>
                <a:lnTo>
                  <a:pt x="1329" y="122841"/>
                </a:lnTo>
                <a:lnTo>
                  <a:pt x="883" y="125709"/>
                </a:lnTo>
                <a:lnTo>
                  <a:pt x="584" y="128574"/>
                </a:lnTo>
                <a:lnTo>
                  <a:pt x="107" y="135464"/>
                </a:lnTo>
                <a:lnTo>
                  <a:pt x="41" y="138946"/>
                </a:lnTo>
                <a:lnTo>
                  <a:pt x="0" y="148943"/>
                </a:lnTo>
                <a:lnTo>
                  <a:pt x="948" y="151683"/>
                </a:lnTo>
                <a:lnTo>
                  <a:pt x="2534" y="154462"/>
                </a:lnTo>
                <a:lnTo>
                  <a:pt x="4543" y="157267"/>
                </a:lnTo>
                <a:lnTo>
                  <a:pt x="5883" y="160090"/>
                </a:lnTo>
                <a:lnTo>
                  <a:pt x="6776" y="162924"/>
                </a:lnTo>
                <a:lnTo>
                  <a:pt x="7371" y="165766"/>
                </a:lnTo>
                <a:lnTo>
                  <a:pt x="9673" y="167661"/>
                </a:lnTo>
                <a:lnTo>
                  <a:pt x="13112" y="168924"/>
                </a:lnTo>
                <a:lnTo>
                  <a:pt x="22014" y="170327"/>
                </a:lnTo>
                <a:lnTo>
                  <a:pt x="27055" y="170702"/>
                </a:lnTo>
                <a:lnTo>
                  <a:pt x="36783" y="171117"/>
                </a:lnTo>
                <a:lnTo>
                  <a:pt x="44282" y="171302"/>
                </a:lnTo>
                <a:lnTo>
                  <a:pt x="308596" y="171450"/>
                </a:lnTo>
                <a:lnTo>
                  <a:pt x="308599" y="1628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6"/>
          <p:cNvSpPr/>
          <p:nvPr/>
        </p:nvSpPr>
        <p:spPr>
          <a:xfrm>
            <a:off x="4812029" y="1140142"/>
            <a:ext cx="94299" cy="445771"/>
          </a:xfrm>
          <a:custGeom>
            <a:avLst/>
            <a:gdLst/>
            <a:ahLst/>
            <a:cxnLst/>
            <a:rect l="0" t="0" r="0" b="0"/>
            <a:pathLst>
              <a:path w="94299" h="445771">
                <a:moveTo>
                  <a:pt x="0" y="0"/>
                </a:moveTo>
                <a:lnTo>
                  <a:pt x="8220" y="0"/>
                </a:lnTo>
                <a:lnTo>
                  <a:pt x="8542" y="11932"/>
                </a:lnTo>
                <a:lnTo>
                  <a:pt x="8563" y="24702"/>
                </a:lnTo>
                <a:lnTo>
                  <a:pt x="11109" y="35109"/>
                </a:lnTo>
                <a:lnTo>
                  <a:pt x="13121" y="40551"/>
                </a:lnTo>
                <a:lnTo>
                  <a:pt x="15357" y="51678"/>
                </a:lnTo>
                <a:lnTo>
                  <a:pt x="16351" y="63925"/>
                </a:lnTo>
                <a:lnTo>
                  <a:pt x="16792" y="78894"/>
                </a:lnTo>
                <a:lnTo>
                  <a:pt x="19529" y="92531"/>
                </a:lnTo>
                <a:lnTo>
                  <a:pt x="21592" y="98835"/>
                </a:lnTo>
                <a:lnTo>
                  <a:pt x="23920" y="106848"/>
                </a:lnTo>
                <a:lnTo>
                  <a:pt x="29046" y="125910"/>
                </a:lnTo>
                <a:lnTo>
                  <a:pt x="30794" y="135375"/>
                </a:lnTo>
                <a:lnTo>
                  <a:pt x="31959" y="144543"/>
                </a:lnTo>
                <a:lnTo>
                  <a:pt x="32737" y="153512"/>
                </a:lnTo>
                <a:lnTo>
                  <a:pt x="34207" y="163301"/>
                </a:lnTo>
                <a:lnTo>
                  <a:pt x="36140" y="173637"/>
                </a:lnTo>
                <a:lnTo>
                  <a:pt x="40828" y="195282"/>
                </a:lnTo>
                <a:lnTo>
                  <a:pt x="46086" y="217602"/>
                </a:lnTo>
                <a:lnTo>
                  <a:pt x="47869" y="228888"/>
                </a:lnTo>
                <a:lnTo>
                  <a:pt x="49058" y="240222"/>
                </a:lnTo>
                <a:lnTo>
                  <a:pt x="49850" y="251588"/>
                </a:lnTo>
                <a:lnTo>
                  <a:pt x="50379" y="262023"/>
                </a:lnTo>
                <a:lnTo>
                  <a:pt x="50966" y="281237"/>
                </a:lnTo>
                <a:lnTo>
                  <a:pt x="52075" y="290361"/>
                </a:lnTo>
                <a:lnTo>
                  <a:pt x="53767" y="299302"/>
                </a:lnTo>
                <a:lnTo>
                  <a:pt x="55847" y="308119"/>
                </a:lnTo>
                <a:lnTo>
                  <a:pt x="57235" y="316855"/>
                </a:lnTo>
                <a:lnTo>
                  <a:pt x="58159" y="325537"/>
                </a:lnTo>
                <a:lnTo>
                  <a:pt x="58775" y="334182"/>
                </a:lnTo>
                <a:lnTo>
                  <a:pt x="59186" y="341851"/>
                </a:lnTo>
                <a:lnTo>
                  <a:pt x="59643" y="355451"/>
                </a:lnTo>
                <a:lnTo>
                  <a:pt x="60717" y="362697"/>
                </a:lnTo>
                <a:lnTo>
                  <a:pt x="62385" y="370386"/>
                </a:lnTo>
                <a:lnTo>
                  <a:pt x="64451" y="378369"/>
                </a:lnTo>
                <a:lnTo>
                  <a:pt x="65827" y="385596"/>
                </a:lnTo>
                <a:lnTo>
                  <a:pt x="67357" y="398706"/>
                </a:lnTo>
                <a:lnTo>
                  <a:pt x="68717" y="403917"/>
                </a:lnTo>
                <a:lnTo>
                  <a:pt x="70577" y="408343"/>
                </a:lnTo>
                <a:lnTo>
                  <a:pt x="72769" y="412246"/>
                </a:lnTo>
                <a:lnTo>
                  <a:pt x="75183" y="415801"/>
                </a:lnTo>
                <a:lnTo>
                  <a:pt x="77745" y="419123"/>
                </a:lnTo>
                <a:lnTo>
                  <a:pt x="80405" y="422290"/>
                </a:lnTo>
                <a:lnTo>
                  <a:pt x="82178" y="425354"/>
                </a:lnTo>
                <a:lnTo>
                  <a:pt x="84149" y="431299"/>
                </a:lnTo>
                <a:lnTo>
                  <a:pt x="85627" y="434218"/>
                </a:lnTo>
                <a:lnTo>
                  <a:pt x="87565" y="437116"/>
                </a:lnTo>
                <a:lnTo>
                  <a:pt x="94298" y="445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7"/>
          <p:cNvSpPr/>
          <p:nvPr/>
        </p:nvSpPr>
        <p:spPr>
          <a:xfrm>
            <a:off x="5017803" y="1183109"/>
            <a:ext cx="304601" cy="402289"/>
          </a:xfrm>
          <a:custGeom>
            <a:avLst/>
            <a:gdLst/>
            <a:ahLst/>
            <a:cxnLst/>
            <a:rect l="0" t="0" r="0" b="0"/>
            <a:pathLst>
              <a:path w="304601" h="402289">
                <a:moveTo>
                  <a:pt x="34256" y="8468"/>
                </a:moveTo>
                <a:lnTo>
                  <a:pt x="25789" y="0"/>
                </a:lnTo>
                <a:lnTo>
                  <a:pt x="25693" y="11836"/>
                </a:lnTo>
                <a:lnTo>
                  <a:pt x="25687" y="20049"/>
                </a:lnTo>
                <a:lnTo>
                  <a:pt x="23145" y="28220"/>
                </a:lnTo>
                <a:lnTo>
                  <a:pt x="19793" y="38202"/>
                </a:lnTo>
                <a:lnTo>
                  <a:pt x="18303" y="48988"/>
                </a:lnTo>
                <a:lnTo>
                  <a:pt x="17906" y="55484"/>
                </a:lnTo>
                <a:lnTo>
                  <a:pt x="17465" y="70321"/>
                </a:lnTo>
                <a:lnTo>
                  <a:pt x="16395" y="77326"/>
                </a:lnTo>
                <a:lnTo>
                  <a:pt x="14729" y="83901"/>
                </a:lnTo>
                <a:lnTo>
                  <a:pt x="12665" y="90189"/>
                </a:lnTo>
                <a:lnTo>
                  <a:pt x="11290" y="98191"/>
                </a:lnTo>
                <a:lnTo>
                  <a:pt x="10373" y="107336"/>
                </a:lnTo>
                <a:lnTo>
                  <a:pt x="9762" y="117243"/>
                </a:lnTo>
                <a:lnTo>
                  <a:pt x="8401" y="126704"/>
                </a:lnTo>
                <a:lnTo>
                  <a:pt x="6543" y="135870"/>
                </a:lnTo>
                <a:lnTo>
                  <a:pt x="4350" y="144838"/>
                </a:lnTo>
                <a:lnTo>
                  <a:pt x="2889" y="153674"/>
                </a:lnTo>
                <a:lnTo>
                  <a:pt x="1915" y="162422"/>
                </a:lnTo>
                <a:lnTo>
                  <a:pt x="1265" y="171111"/>
                </a:lnTo>
                <a:lnTo>
                  <a:pt x="832" y="180714"/>
                </a:lnTo>
                <a:lnTo>
                  <a:pt x="351" y="201544"/>
                </a:lnTo>
                <a:lnTo>
                  <a:pt x="0" y="256711"/>
                </a:lnTo>
                <a:lnTo>
                  <a:pt x="942" y="265404"/>
                </a:lnTo>
                <a:lnTo>
                  <a:pt x="2521" y="274056"/>
                </a:lnTo>
                <a:lnTo>
                  <a:pt x="4528" y="282682"/>
                </a:lnTo>
                <a:lnTo>
                  <a:pt x="5865" y="291290"/>
                </a:lnTo>
                <a:lnTo>
                  <a:pt x="6756" y="299886"/>
                </a:lnTo>
                <a:lnTo>
                  <a:pt x="7351" y="308474"/>
                </a:lnTo>
                <a:lnTo>
                  <a:pt x="8699" y="316105"/>
                </a:lnTo>
                <a:lnTo>
                  <a:pt x="10551" y="323097"/>
                </a:lnTo>
                <a:lnTo>
                  <a:pt x="12738" y="329663"/>
                </a:lnTo>
                <a:lnTo>
                  <a:pt x="20248" y="342039"/>
                </a:lnTo>
                <a:lnTo>
                  <a:pt x="28983" y="353889"/>
                </a:lnTo>
                <a:lnTo>
                  <a:pt x="36040" y="365506"/>
                </a:lnTo>
                <a:lnTo>
                  <a:pt x="44892" y="374479"/>
                </a:lnTo>
                <a:lnTo>
                  <a:pt x="54223" y="381642"/>
                </a:lnTo>
                <a:lnTo>
                  <a:pt x="61546" y="388001"/>
                </a:lnTo>
                <a:lnTo>
                  <a:pt x="70515" y="394002"/>
                </a:lnTo>
                <a:lnTo>
                  <a:pt x="75574" y="396935"/>
                </a:lnTo>
                <a:lnTo>
                  <a:pt x="80852" y="398891"/>
                </a:lnTo>
                <a:lnTo>
                  <a:pt x="86275" y="400195"/>
                </a:lnTo>
                <a:lnTo>
                  <a:pt x="91795" y="401064"/>
                </a:lnTo>
                <a:lnTo>
                  <a:pt x="97381" y="401644"/>
                </a:lnTo>
                <a:lnTo>
                  <a:pt x="103009" y="402030"/>
                </a:lnTo>
                <a:lnTo>
                  <a:pt x="108667" y="402288"/>
                </a:lnTo>
                <a:lnTo>
                  <a:pt x="114343" y="401507"/>
                </a:lnTo>
                <a:lnTo>
                  <a:pt x="120033" y="400034"/>
                </a:lnTo>
                <a:lnTo>
                  <a:pt x="125731" y="398100"/>
                </a:lnTo>
                <a:lnTo>
                  <a:pt x="131435" y="395857"/>
                </a:lnTo>
                <a:lnTo>
                  <a:pt x="137142" y="393410"/>
                </a:lnTo>
                <a:lnTo>
                  <a:pt x="142852" y="390826"/>
                </a:lnTo>
                <a:lnTo>
                  <a:pt x="149516" y="388151"/>
                </a:lnTo>
                <a:lnTo>
                  <a:pt x="164540" y="382639"/>
                </a:lnTo>
                <a:lnTo>
                  <a:pt x="171595" y="379835"/>
                </a:lnTo>
                <a:lnTo>
                  <a:pt x="178203" y="377013"/>
                </a:lnTo>
                <a:lnTo>
                  <a:pt x="184513" y="374180"/>
                </a:lnTo>
                <a:lnTo>
                  <a:pt x="190625" y="370386"/>
                </a:lnTo>
                <a:lnTo>
                  <a:pt x="196605" y="365952"/>
                </a:lnTo>
                <a:lnTo>
                  <a:pt x="202496" y="361090"/>
                </a:lnTo>
                <a:lnTo>
                  <a:pt x="209281" y="354992"/>
                </a:lnTo>
                <a:lnTo>
                  <a:pt x="224440" y="340596"/>
                </a:lnTo>
                <a:lnTo>
                  <a:pt x="262495" y="303099"/>
                </a:lnTo>
                <a:lnTo>
                  <a:pt x="267378" y="296329"/>
                </a:lnTo>
                <a:lnTo>
                  <a:pt x="271586" y="288958"/>
                </a:lnTo>
                <a:lnTo>
                  <a:pt x="285183" y="261147"/>
                </a:lnTo>
                <a:lnTo>
                  <a:pt x="288218" y="254073"/>
                </a:lnTo>
                <a:lnTo>
                  <a:pt x="291195" y="246500"/>
                </a:lnTo>
                <a:lnTo>
                  <a:pt x="294131" y="238593"/>
                </a:lnTo>
                <a:lnTo>
                  <a:pt x="296089" y="230465"/>
                </a:lnTo>
                <a:lnTo>
                  <a:pt x="297394" y="222189"/>
                </a:lnTo>
                <a:lnTo>
                  <a:pt x="298264" y="213813"/>
                </a:lnTo>
                <a:lnTo>
                  <a:pt x="299796" y="206325"/>
                </a:lnTo>
                <a:lnTo>
                  <a:pt x="301771" y="199428"/>
                </a:lnTo>
                <a:lnTo>
                  <a:pt x="304039" y="192924"/>
                </a:lnTo>
                <a:lnTo>
                  <a:pt x="304600" y="185731"/>
                </a:lnTo>
                <a:lnTo>
                  <a:pt x="304020" y="178079"/>
                </a:lnTo>
                <a:lnTo>
                  <a:pt x="302681" y="170119"/>
                </a:lnTo>
                <a:lnTo>
                  <a:pt x="301789" y="161956"/>
                </a:lnTo>
                <a:lnTo>
                  <a:pt x="301194" y="153656"/>
                </a:lnTo>
                <a:lnTo>
                  <a:pt x="300798" y="145265"/>
                </a:lnTo>
                <a:lnTo>
                  <a:pt x="298628" y="137766"/>
                </a:lnTo>
                <a:lnTo>
                  <a:pt x="295277" y="130862"/>
                </a:lnTo>
                <a:lnTo>
                  <a:pt x="291138" y="124354"/>
                </a:lnTo>
                <a:lnTo>
                  <a:pt x="283998" y="112043"/>
                </a:lnTo>
                <a:lnTo>
                  <a:pt x="276698" y="100221"/>
                </a:lnTo>
                <a:lnTo>
                  <a:pt x="272084" y="94402"/>
                </a:lnTo>
                <a:lnTo>
                  <a:pt x="267103" y="88617"/>
                </a:lnTo>
                <a:lnTo>
                  <a:pt x="261878" y="82856"/>
                </a:lnTo>
                <a:lnTo>
                  <a:pt x="250992" y="71374"/>
                </a:lnTo>
                <a:lnTo>
                  <a:pt x="245421" y="66598"/>
                </a:lnTo>
                <a:lnTo>
                  <a:pt x="239803" y="62461"/>
                </a:lnTo>
                <a:lnTo>
                  <a:pt x="234153" y="58751"/>
                </a:lnTo>
                <a:lnTo>
                  <a:pt x="227528" y="55325"/>
                </a:lnTo>
                <a:lnTo>
                  <a:pt x="220254" y="52089"/>
                </a:lnTo>
                <a:lnTo>
                  <a:pt x="212548" y="48978"/>
                </a:lnTo>
                <a:lnTo>
                  <a:pt x="205505" y="45952"/>
                </a:lnTo>
                <a:lnTo>
                  <a:pt x="192599" y="40050"/>
                </a:lnTo>
                <a:lnTo>
                  <a:pt x="186491" y="38095"/>
                </a:lnTo>
                <a:lnTo>
                  <a:pt x="180514" y="36792"/>
                </a:lnTo>
                <a:lnTo>
                  <a:pt x="174624" y="35923"/>
                </a:lnTo>
                <a:lnTo>
                  <a:pt x="167840" y="34392"/>
                </a:lnTo>
                <a:lnTo>
                  <a:pt x="160459" y="32418"/>
                </a:lnTo>
                <a:lnTo>
                  <a:pt x="152682" y="30150"/>
                </a:lnTo>
                <a:lnTo>
                  <a:pt x="145592" y="29590"/>
                </a:lnTo>
                <a:lnTo>
                  <a:pt x="138960" y="30169"/>
                </a:lnTo>
                <a:lnTo>
                  <a:pt x="132634" y="31508"/>
                </a:lnTo>
                <a:lnTo>
                  <a:pt x="126511" y="32401"/>
                </a:lnTo>
                <a:lnTo>
                  <a:pt x="120525" y="32996"/>
                </a:lnTo>
                <a:lnTo>
                  <a:pt x="114629" y="33392"/>
                </a:lnTo>
                <a:lnTo>
                  <a:pt x="107841" y="34609"/>
                </a:lnTo>
                <a:lnTo>
                  <a:pt x="100457" y="36373"/>
                </a:lnTo>
                <a:lnTo>
                  <a:pt x="92678" y="38501"/>
                </a:lnTo>
                <a:lnTo>
                  <a:pt x="86539" y="39920"/>
                </a:lnTo>
                <a:lnTo>
                  <a:pt x="77178" y="41497"/>
                </a:lnTo>
                <a:lnTo>
                  <a:pt x="69843" y="44738"/>
                </a:lnTo>
                <a:lnTo>
                  <a:pt x="59974" y="513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8"/>
          <p:cNvSpPr/>
          <p:nvPr/>
        </p:nvSpPr>
        <p:spPr>
          <a:xfrm>
            <a:off x="5480684" y="1414462"/>
            <a:ext cx="34292" cy="145733"/>
          </a:xfrm>
          <a:custGeom>
            <a:avLst/>
            <a:gdLst/>
            <a:ahLst/>
            <a:cxnLst/>
            <a:rect l="0" t="0" r="0" b="0"/>
            <a:pathLst>
              <a:path w="34292" h="145733">
                <a:moveTo>
                  <a:pt x="0" y="0"/>
                </a:moveTo>
                <a:lnTo>
                  <a:pt x="4552" y="4551"/>
                </a:lnTo>
                <a:lnTo>
                  <a:pt x="5892" y="6844"/>
                </a:lnTo>
                <a:lnTo>
                  <a:pt x="6786" y="9325"/>
                </a:lnTo>
                <a:lnTo>
                  <a:pt x="7382" y="11932"/>
                </a:lnTo>
                <a:lnTo>
                  <a:pt x="7779" y="14622"/>
                </a:lnTo>
                <a:lnTo>
                  <a:pt x="8044" y="17368"/>
                </a:lnTo>
                <a:lnTo>
                  <a:pt x="8220" y="20151"/>
                </a:lnTo>
                <a:lnTo>
                  <a:pt x="9290" y="23912"/>
                </a:lnTo>
                <a:lnTo>
                  <a:pt x="10956" y="28324"/>
                </a:lnTo>
                <a:lnTo>
                  <a:pt x="13019" y="33170"/>
                </a:lnTo>
                <a:lnTo>
                  <a:pt x="14395" y="38306"/>
                </a:lnTo>
                <a:lnTo>
                  <a:pt x="15311" y="43635"/>
                </a:lnTo>
                <a:lnTo>
                  <a:pt x="15923" y="49092"/>
                </a:lnTo>
                <a:lnTo>
                  <a:pt x="16330" y="53683"/>
                </a:lnTo>
                <a:lnTo>
                  <a:pt x="16602" y="57696"/>
                </a:lnTo>
                <a:lnTo>
                  <a:pt x="16783" y="61324"/>
                </a:lnTo>
                <a:lnTo>
                  <a:pt x="16985" y="70435"/>
                </a:lnTo>
                <a:lnTo>
                  <a:pt x="17038" y="75532"/>
                </a:lnTo>
                <a:lnTo>
                  <a:pt x="18027" y="79882"/>
                </a:lnTo>
                <a:lnTo>
                  <a:pt x="19638" y="83735"/>
                </a:lnTo>
                <a:lnTo>
                  <a:pt x="21665" y="87256"/>
                </a:lnTo>
                <a:lnTo>
                  <a:pt x="23016" y="91508"/>
                </a:lnTo>
                <a:lnTo>
                  <a:pt x="23917" y="96248"/>
                </a:lnTo>
                <a:lnTo>
                  <a:pt x="24517" y="101313"/>
                </a:lnTo>
                <a:lnTo>
                  <a:pt x="24917" y="105642"/>
                </a:lnTo>
                <a:lnTo>
                  <a:pt x="25184" y="109480"/>
                </a:lnTo>
                <a:lnTo>
                  <a:pt x="25362" y="112992"/>
                </a:lnTo>
                <a:lnTo>
                  <a:pt x="26433" y="116285"/>
                </a:lnTo>
                <a:lnTo>
                  <a:pt x="28100" y="119434"/>
                </a:lnTo>
                <a:lnTo>
                  <a:pt x="30164" y="122485"/>
                </a:lnTo>
                <a:lnTo>
                  <a:pt x="31540" y="125472"/>
                </a:lnTo>
                <a:lnTo>
                  <a:pt x="32457" y="128415"/>
                </a:lnTo>
                <a:lnTo>
                  <a:pt x="34183" y="136648"/>
                </a:lnTo>
                <a:lnTo>
                  <a:pt x="34243" y="139473"/>
                </a:lnTo>
                <a:lnTo>
                  <a:pt x="34290" y="145700"/>
                </a:lnTo>
                <a:lnTo>
                  <a:pt x="34291" y="145732"/>
                </a:lnTo>
                <a:lnTo>
                  <a:pt x="34291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9"/>
          <p:cNvSpPr/>
          <p:nvPr/>
        </p:nvSpPr>
        <p:spPr>
          <a:xfrm>
            <a:off x="5617845" y="1397317"/>
            <a:ext cx="325756" cy="170945"/>
          </a:xfrm>
          <a:custGeom>
            <a:avLst/>
            <a:gdLst/>
            <a:ahLst/>
            <a:cxnLst/>
            <a:rect l="0" t="0" r="0" b="0"/>
            <a:pathLst>
              <a:path w="325756" h="170945">
                <a:moveTo>
                  <a:pt x="0" y="0"/>
                </a:moveTo>
                <a:lnTo>
                  <a:pt x="4550" y="4551"/>
                </a:lnTo>
                <a:lnTo>
                  <a:pt x="6843" y="7796"/>
                </a:lnTo>
                <a:lnTo>
                  <a:pt x="9324" y="11865"/>
                </a:lnTo>
                <a:lnTo>
                  <a:pt x="15600" y="22981"/>
                </a:lnTo>
                <a:lnTo>
                  <a:pt x="21238" y="34008"/>
                </a:lnTo>
                <a:lnTo>
                  <a:pt x="23683" y="39817"/>
                </a:lnTo>
                <a:lnTo>
                  <a:pt x="26266" y="46547"/>
                </a:lnTo>
                <a:lnTo>
                  <a:pt x="28940" y="53892"/>
                </a:lnTo>
                <a:lnTo>
                  <a:pt x="31676" y="60693"/>
                </a:lnTo>
                <a:lnTo>
                  <a:pt x="34452" y="67132"/>
                </a:lnTo>
                <a:lnTo>
                  <a:pt x="40077" y="79366"/>
                </a:lnTo>
                <a:lnTo>
                  <a:pt x="45752" y="91154"/>
                </a:lnTo>
                <a:lnTo>
                  <a:pt x="47646" y="96964"/>
                </a:lnTo>
                <a:lnTo>
                  <a:pt x="48909" y="102743"/>
                </a:lnTo>
                <a:lnTo>
                  <a:pt x="49751" y="108500"/>
                </a:lnTo>
                <a:lnTo>
                  <a:pt x="50312" y="114244"/>
                </a:lnTo>
                <a:lnTo>
                  <a:pt x="50686" y="119977"/>
                </a:lnTo>
                <a:lnTo>
                  <a:pt x="51102" y="130476"/>
                </a:lnTo>
                <a:lnTo>
                  <a:pt x="51336" y="141741"/>
                </a:lnTo>
                <a:lnTo>
                  <a:pt x="51433" y="154143"/>
                </a:lnTo>
                <a:lnTo>
                  <a:pt x="46884" y="149706"/>
                </a:lnTo>
                <a:lnTo>
                  <a:pt x="44053" y="146910"/>
                </a:lnTo>
                <a:lnTo>
                  <a:pt x="43392" y="143716"/>
                </a:lnTo>
                <a:lnTo>
                  <a:pt x="43215" y="141531"/>
                </a:lnTo>
                <a:lnTo>
                  <a:pt x="42145" y="138169"/>
                </a:lnTo>
                <a:lnTo>
                  <a:pt x="40479" y="134023"/>
                </a:lnTo>
                <a:lnTo>
                  <a:pt x="38415" y="129353"/>
                </a:lnTo>
                <a:lnTo>
                  <a:pt x="37041" y="125288"/>
                </a:lnTo>
                <a:lnTo>
                  <a:pt x="36123" y="121625"/>
                </a:lnTo>
                <a:lnTo>
                  <a:pt x="35512" y="118231"/>
                </a:lnTo>
                <a:lnTo>
                  <a:pt x="36057" y="114063"/>
                </a:lnTo>
                <a:lnTo>
                  <a:pt x="37373" y="109380"/>
                </a:lnTo>
                <a:lnTo>
                  <a:pt x="39203" y="104352"/>
                </a:lnTo>
                <a:lnTo>
                  <a:pt x="42327" y="100048"/>
                </a:lnTo>
                <a:lnTo>
                  <a:pt x="46316" y="96226"/>
                </a:lnTo>
                <a:lnTo>
                  <a:pt x="50879" y="92726"/>
                </a:lnTo>
                <a:lnTo>
                  <a:pt x="54875" y="88487"/>
                </a:lnTo>
                <a:lnTo>
                  <a:pt x="58490" y="83757"/>
                </a:lnTo>
                <a:lnTo>
                  <a:pt x="61854" y="78698"/>
                </a:lnTo>
                <a:lnTo>
                  <a:pt x="66001" y="74373"/>
                </a:lnTo>
                <a:lnTo>
                  <a:pt x="70670" y="70537"/>
                </a:lnTo>
                <a:lnTo>
                  <a:pt x="75688" y="67027"/>
                </a:lnTo>
                <a:lnTo>
                  <a:pt x="80938" y="63735"/>
                </a:lnTo>
                <a:lnTo>
                  <a:pt x="86344" y="60587"/>
                </a:lnTo>
                <a:lnTo>
                  <a:pt x="91852" y="57536"/>
                </a:lnTo>
                <a:lnTo>
                  <a:pt x="103053" y="51607"/>
                </a:lnTo>
                <a:lnTo>
                  <a:pt x="108707" y="48692"/>
                </a:lnTo>
                <a:lnTo>
                  <a:pt x="114381" y="46749"/>
                </a:lnTo>
                <a:lnTo>
                  <a:pt x="120069" y="45453"/>
                </a:lnTo>
                <a:lnTo>
                  <a:pt x="125766" y="44590"/>
                </a:lnTo>
                <a:lnTo>
                  <a:pt x="130516" y="44967"/>
                </a:lnTo>
                <a:lnTo>
                  <a:pt x="134636" y="46170"/>
                </a:lnTo>
                <a:lnTo>
                  <a:pt x="141753" y="50048"/>
                </a:lnTo>
                <a:lnTo>
                  <a:pt x="148091" y="54946"/>
                </a:lnTo>
                <a:lnTo>
                  <a:pt x="151115" y="57586"/>
                </a:lnTo>
                <a:lnTo>
                  <a:pt x="154083" y="60298"/>
                </a:lnTo>
                <a:lnTo>
                  <a:pt x="157014" y="63059"/>
                </a:lnTo>
                <a:lnTo>
                  <a:pt x="159921" y="66804"/>
                </a:lnTo>
                <a:lnTo>
                  <a:pt x="162812" y="71206"/>
                </a:lnTo>
                <a:lnTo>
                  <a:pt x="165691" y="76046"/>
                </a:lnTo>
                <a:lnTo>
                  <a:pt x="167611" y="81177"/>
                </a:lnTo>
                <a:lnTo>
                  <a:pt x="168890" y="86503"/>
                </a:lnTo>
                <a:lnTo>
                  <a:pt x="169743" y="91959"/>
                </a:lnTo>
                <a:lnTo>
                  <a:pt x="171265" y="97501"/>
                </a:lnTo>
                <a:lnTo>
                  <a:pt x="173231" y="103101"/>
                </a:lnTo>
                <a:lnTo>
                  <a:pt x="175495" y="108739"/>
                </a:lnTo>
                <a:lnTo>
                  <a:pt x="177004" y="114403"/>
                </a:lnTo>
                <a:lnTo>
                  <a:pt x="178010" y="120083"/>
                </a:lnTo>
                <a:lnTo>
                  <a:pt x="178681" y="125776"/>
                </a:lnTo>
                <a:lnTo>
                  <a:pt x="179128" y="130523"/>
                </a:lnTo>
                <a:lnTo>
                  <a:pt x="179426" y="134640"/>
                </a:lnTo>
                <a:lnTo>
                  <a:pt x="179624" y="138338"/>
                </a:lnTo>
                <a:lnTo>
                  <a:pt x="180709" y="141755"/>
                </a:lnTo>
                <a:lnTo>
                  <a:pt x="182385" y="144986"/>
                </a:lnTo>
                <a:lnTo>
                  <a:pt x="184455" y="148092"/>
                </a:lnTo>
                <a:lnTo>
                  <a:pt x="186787" y="151116"/>
                </a:lnTo>
                <a:lnTo>
                  <a:pt x="189295" y="154084"/>
                </a:lnTo>
                <a:lnTo>
                  <a:pt x="191919" y="157015"/>
                </a:lnTo>
                <a:lnTo>
                  <a:pt x="193668" y="159922"/>
                </a:lnTo>
                <a:lnTo>
                  <a:pt x="194835" y="162812"/>
                </a:lnTo>
                <a:lnTo>
                  <a:pt x="195612" y="165691"/>
                </a:lnTo>
                <a:lnTo>
                  <a:pt x="197083" y="167611"/>
                </a:lnTo>
                <a:lnTo>
                  <a:pt x="199016" y="168891"/>
                </a:lnTo>
                <a:lnTo>
                  <a:pt x="201257" y="169744"/>
                </a:lnTo>
                <a:lnTo>
                  <a:pt x="208828" y="170692"/>
                </a:lnTo>
                <a:lnTo>
                  <a:pt x="213514" y="170944"/>
                </a:lnTo>
                <a:lnTo>
                  <a:pt x="218542" y="170161"/>
                </a:lnTo>
                <a:lnTo>
                  <a:pt x="223799" y="168685"/>
                </a:lnTo>
                <a:lnTo>
                  <a:pt x="229210" y="166749"/>
                </a:lnTo>
                <a:lnTo>
                  <a:pt x="234721" y="164506"/>
                </a:lnTo>
                <a:lnTo>
                  <a:pt x="240301" y="162058"/>
                </a:lnTo>
                <a:lnTo>
                  <a:pt x="245925" y="159474"/>
                </a:lnTo>
                <a:lnTo>
                  <a:pt x="251580" y="155846"/>
                </a:lnTo>
                <a:lnTo>
                  <a:pt x="257255" y="151522"/>
                </a:lnTo>
                <a:lnTo>
                  <a:pt x="262943" y="146735"/>
                </a:lnTo>
                <a:lnTo>
                  <a:pt x="268641" y="142591"/>
                </a:lnTo>
                <a:lnTo>
                  <a:pt x="274344" y="138876"/>
                </a:lnTo>
                <a:lnTo>
                  <a:pt x="280050" y="135446"/>
                </a:lnTo>
                <a:lnTo>
                  <a:pt x="285760" y="131255"/>
                </a:lnTo>
                <a:lnTo>
                  <a:pt x="291472" y="126556"/>
                </a:lnTo>
                <a:lnTo>
                  <a:pt x="297185" y="121518"/>
                </a:lnTo>
                <a:lnTo>
                  <a:pt x="302897" y="118160"/>
                </a:lnTo>
                <a:lnTo>
                  <a:pt x="308612" y="115921"/>
                </a:lnTo>
                <a:lnTo>
                  <a:pt x="314326" y="114428"/>
                </a:lnTo>
                <a:lnTo>
                  <a:pt x="318136" y="112480"/>
                </a:lnTo>
                <a:lnTo>
                  <a:pt x="320675" y="110229"/>
                </a:lnTo>
                <a:lnTo>
                  <a:pt x="325755" y="102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0"/>
          <p:cNvSpPr/>
          <p:nvPr/>
        </p:nvSpPr>
        <p:spPr>
          <a:xfrm>
            <a:off x="4666448" y="1723072"/>
            <a:ext cx="359895" cy="162876"/>
          </a:xfrm>
          <a:custGeom>
            <a:avLst/>
            <a:gdLst/>
            <a:ahLst/>
            <a:cxnLst/>
            <a:rect l="0" t="0" r="0" b="0"/>
            <a:pathLst>
              <a:path w="359895" h="162876">
                <a:moveTo>
                  <a:pt x="77002" y="0"/>
                </a:moveTo>
                <a:lnTo>
                  <a:pt x="72451" y="4551"/>
                </a:lnTo>
                <a:lnTo>
                  <a:pt x="70158" y="7796"/>
                </a:lnTo>
                <a:lnTo>
                  <a:pt x="67676" y="11865"/>
                </a:lnTo>
                <a:lnTo>
                  <a:pt x="65070" y="16483"/>
                </a:lnTo>
                <a:lnTo>
                  <a:pt x="59634" y="26693"/>
                </a:lnTo>
                <a:lnTo>
                  <a:pt x="48383" y="48770"/>
                </a:lnTo>
                <a:lnTo>
                  <a:pt x="44587" y="54421"/>
                </a:lnTo>
                <a:lnTo>
                  <a:pt x="40152" y="60093"/>
                </a:lnTo>
                <a:lnTo>
                  <a:pt x="35290" y="65780"/>
                </a:lnTo>
                <a:lnTo>
                  <a:pt x="31097" y="71476"/>
                </a:lnTo>
                <a:lnTo>
                  <a:pt x="27348" y="77178"/>
                </a:lnTo>
                <a:lnTo>
                  <a:pt x="23897" y="82885"/>
                </a:lnTo>
                <a:lnTo>
                  <a:pt x="20643" y="88594"/>
                </a:lnTo>
                <a:lnTo>
                  <a:pt x="14488" y="100018"/>
                </a:lnTo>
                <a:lnTo>
                  <a:pt x="11514" y="104778"/>
                </a:lnTo>
                <a:lnTo>
                  <a:pt x="8578" y="108905"/>
                </a:lnTo>
                <a:lnTo>
                  <a:pt x="5668" y="112608"/>
                </a:lnTo>
                <a:lnTo>
                  <a:pt x="3729" y="116030"/>
                </a:lnTo>
                <a:lnTo>
                  <a:pt x="2435" y="119263"/>
                </a:lnTo>
                <a:lnTo>
                  <a:pt x="1573" y="122371"/>
                </a:lnTo>
                <a:lnTo>
                  <a:pt x="998" y="125396"/>
                </a:lnTo>
                <a:lnTo>
                  <a:pt x="615" y="128365"/>
                </a:lnTo>
                <a:lnTo>
                  <a:pt x="360" y="131296"/>
                </a:lnTo>
                <a:lnTo>
                  <a:pt x="190" y="134203"/>
                </a:lnTo>
                <a:lnTo>
                  <a:pt x="0" y="139973"/>
                </a:lnTo>
                <a:lnTo>
                  <a:pt x="902" y="141893"/>
                </a:lnTo>
                <a:lnTo>
                  <a:pt x="2456" y="143173"/>
                </a:lnTo>
                <a:lnTo>
                  <a:pt x="4444" y="144026"/>
                </a:lnTo>
                <a:lnTo>
                  <a:pt x="9194" y="147514"/>
                </a:lnTo>
                <a:lnTo>
                  <a:pt x="11794" y="149778"/>
                </a:lnTo>
                <a:lnTo>
                  <a:pt x="14480" y="151287"/>
                </a:lnTo>
                <a:lnTo>
                  <a:pt x="22811" y="154363"/>
                </a:lnTo>
                <a:lnTo>
                  <a:pt x="28469" y="158458"/>
                </a:lnTo>
                <a:lnTo>
                  <a:pt x="32264" y="159932"/>
                </a:lnTo>
                <a:lnTo>
                  <a:pt x="41561" y="161568"/>
                </a:lnTo>
                <a:lnTo>
                  <a:pt x="47659" y="162005"/>
                </a:lnTo>
                <a:lnTo>
                  <a:pt x="54583" y="162296"/>
                </a:lnTo>
                <a:lnTo>
                  <a:pt x="69895" y="162619"/>
                </a:lnTo>
                <a:lnTo>
                  <a:pt x="157354" y="162875"/>
                </a:lnTo>
                <a:lnTo>
                  <a:pt x="165812" y="161923"/>
                </a:lnTo>
                <a:lnTo>
                  <a:pt x="175261" y="160336"/>
                </a:lnTo>
                <a:lnTo>
                  <a:pt x="185370" y="158326"/>
                </a:lnTo>
                <a:lnTo>
                  <a:pt x="194968" y="156986"/>
                </a:lnTo>
                <a:lnTo>
                  <a:pt x="204223" y="156092"/>
                </a:lnTo>
                <a:lnTo>
                  <a:pt x="213251" y="155496"/>
                </a:lnTo>
                <a:lnTo>
                  <a:pt x="222127" y="155099"/>
                </a:lnTo>
                <a:lnTo>
                  <a:pt x="239609" y="154658"/>
                </a:lnTo>
                <a:lnTo>
                  <a:pt x="248272" y="153588"/>
                </a:lnTo>
                <a:lnTo>
                  <a:pt x="256904" y="151922"/>
                </a:lnTo>
                <a:lnTo>
                  <a:pt x="265516" y="149859"/>
                </a:lnTo>
                <a:lnTo>
                  <a:pt x="273163" y="148483"/>
                </a:lnTo>
                <a:lnTo>
                  <a:pt x="280166" y="147566"/>
                </a:lnTo>
                <a:lnTo>
                  <a:pt x="286739" y="146955"/>
                </a:lnTo>
                <a:lnTo>
                  <a:pt x="293027" y="146547"/>
                </a:lnTo>
                <a:lnTo>
                  <a:pt x="299124" y="146276"/>
                </a:lnTo>
                <a:lnTo>
                  <a:pt x="314265" y="145893"/>
                </a:lnTo>
                <a:lnTo>
                  <a:pt x="349227" y="145735"/>
                </a:lnTo>
                <a:lnTo>
                  <a:pt x="352931" y="143194"/>
                </a:lnTo>
                <a:lnTo>
                  <a:pt x="359894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1"/>
          <p:cNvSpPr/>
          <p:nvPr/>
        </p:nvSpPr>
        <p:spPr>
          <a:xfrm>
            <a:off x="4966335" y="1723072"/>
            <a:ext cx="25718" cy="437199"/>
          </a:xfrm>
          <a:custGeom>
            <a:avLst/>
            <a:gdLst/>
            <a:ahLst/>
            <a:cxnLst/>
            <a:rect l="0" t="0" r="0" b="0"/>
            <a:pathLst>
              <a:path w="25718" h="437199">
                <a:moveTo>
                  <a:pt x="17144" y="0"/>
                </a:moveTo>
                <a:lnTo>
                  <a:pt x="17144" y="15600"/>
                </a:lnTo>
                <a:lnTo>
                  <a:pt x="16192" y="18020"/>
                </a:lnTo>
                <a:lnTo>
                  <a:pt x="14605" y="21538"/>
                </a:lnTo>
                <a:lnTo>
                  <a:pt x="12594" y="25789"/>
                </a:lnTo>
                <a:lnTo>
                  <a:pt x="11253" y="30528"/>
                </a:lnTo>
                <a:lnTo>
                  <a:pt x="10359" y="35592"/>
                </a:lnTo>
                <a:lnTo>
                  <a:pt x="9763" y="40873"/>
                </a:lnTo>
                <a:lnTo>
                  <a:pt x="9102" y="51821"/>
                </a:lnTo>
                <a:lnTo>
                  <a:pt x="8807" y="63989"/>
                </a:lnTo>
                <a:lnTo>
                  <a:pt x="8581" y="128743"/>
                </a:lnTo>
                <a:lnTo>
                  <a:pt x="7626" y="138216"/>
                </a:lnTo>
                <a:lnTo>
                  <a:pt x="6037" y="148342"/>
                </a:lnTo>
                <a:lnTo>
                  <a:pt x="4024" y="158902"/>
                </a:lnTo>
                <a:lnTo>
                  <a:pt x="2683" y="169752"/>
                </a:lnTo>
                <a:lnTo>
                  <a:pt x="1788" y="180796"/>
                </a:lnTo>
                <a:lnTo>
                  <a:pt x="1192" y="191968"/>
                </a:lnTo>
                <a:lnTo>
                  <a:pt x="530" y="212002"/>
                </a:lnTo>
                <a:lnTo>
                  <a:pt x="104" y="252697"/>
                </a:lnTo>
                <a:lnTo>
                  <a:pt x="0" y="373821"/>
                </a:lnTo>
                <a:lnTo>
                  <a:pt x="952" y="379706"/>
                </a:lnTo>
                <a:lnTo>
                  <a:pt x="2540" y="385535"/>
                </a:lnTo>
                <a:lnTo>
                  <a:pt x="4551" y="391326"/>
                </a:lnTo>
                <a:lnTo>
                  <a:pt x="5891" y="396139"/>
                </a:lnTo>
                <a:lnTo>
                  <a:pt x="6785" y="400300"/>
                </a:lnTo>
                <a:lnTo>
                  <a:pt x="7381" y="404027"/>
                </a:lnTo>
                <a:lnTo>
                  <a:pt x="8730" y="407464"/>
                </a:lnTo>
                <a:lnTo>
                  <a:pt x="10583" y="410708"/>
                </a:lnTo>
                <a:lnTo>
                  <a:pt x="12770" y="413822"/>
                </a:lnTo>
                <a:lnTo>
                  <a:pt x="14228" y="416852"/>
                </a:lnTo>
                <a:lnTo>
                  <a:pt x="15200" y="419824"/>
                </a:lnTo>
                <a:lnTo>
                  <a:pt x="15848" y="422758"/>
                </a:lnTo>
                <a:lnTo>
                  <a:pt x="17233" y="424713"/>
                </a:lnTo>
                <a:lnTo>
                  <a:pt x="19109" y="426017"/>
                </a:lnTo>
                <a:lnTo>
                  <a:pt x="21312" y="426887"/>
                </a:lnTo>
                <a:lnTo>
                  <a:pt x="22780" y="428418"/>
                </a:lnTo>
                <a:lnTo>
                  <a:pt x="23759" y="430392"/>
                </a:lnTo>
                <a:lnTo>
                  <a:pt x="25717" y="4371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2"/>
          <p:cNvSpPr/>
          <p:nvPr/>
        </p:nvSpPr>
        <p:spPr>
          <a:xfrm>
            <a:off x="5103634" y="1765935"/>
            <a:ext cx="256420" cy="366912"/>
          </a:xfrm>
          <a:custGeom>
            <a:avLst/>
            <a:gdLst/>
            <a:ahLst/>
            <a:cxnLst/>
            <a:rect l="0" t="0" r="0" b="0"/>
            <a:pathLst>
              <a:path w="256420" h="366912">
                <a:moveTo>
                  <a:pt x="51295" y="0"/>
                </a:moveTo>
                <a:lnTo>
                  <a:pt x="38276" y="0"/>
                </a:lnTo>
                <a:lnTo>
                  <a:pt x="36902" y="952"/>
                </a:lnTo>
                <a:lnTo>
                  <a:pt x="35984" y="2540"/>
                </a:lnTo>
                <a:lnTo>
                  <a:pt x="34966" y="6844"/>
                </a:lnTo>
                <a:lnTo>
                  <a:pt x="34513" y="11931"/>
                </a:lnTo>
                <a:lnTo>
                  <a:pt x="33440" y="14622"/>
                </a:lnTo>
                <a:lnTo>
                  <a:pt x="27378" y="24864"/>
                </a:lnTo>
                <a:lnTo>
                  <a:pt x="24873" y="30863"/>
                </a:lnTo>
                <a:lnTo>
                  <a:pt x="22251" y="37720"/>
                </a:lnTo>
                <a:lnTo>
                  <a:pt x="20502" y="44197"/>
                </a:lnTo>
                <a:lnTo>
                  <a:pt x="19337" y="50419"/>
                </a:lnTo>
                <a:lnTo>
                  <a:pt x="18560" y="56473"/>
                </a:lnTo>
                <a:lnTo>
                  <a:pt x="17089" y="63366"/>
                </a:lnTo>
                <a:lnTo>
                  <a:pt x="15157" y="70819"/>
                </a:lnTo>
                <a:lnTo>
                  <a:pt x="12916" y="78645"/>
                </a:lnTo>
                <a:lnTo>
                  <a:pt x="7885" y="94960"/>
                </a:lnTo>
                <a:lnTo>
                  <a:pt x="5211" y="103312"/>
                </a:lnTo>
                <a:lnTo>
                  <a:pt x="3427" y="111737"/>
                </a:lnTo>
                <a:lnTo>
                  <a:pt x="2238" y="120211"/>
                </a:lnTo>
                <a:lnTo>
                  <a:pt x="1445" y="128718"/>
                </a:lnTo>
                <a:lnTo>
                  <a:pt x="917" y="137247"/>
                </a:lnTo>
                <a:lnTo>
                  <a:pt x="330" y="154343"/>
                </a:lnTo>
                <a:lnTo>
                  <a:pt x="0" y="180034"/>
                </a:lnTo>
                <a:lnTo>
                  <a:pt x="906" y="188602"/>
                </a:lnTo>
                <a:lnTo>
                  <a:pt x="2462" y="197172"/>
                </a:lnTo>
                <a:lnTo>
                  <a:pt x="4452" y="205743"/>
                </a:lnTo>
                <a:lnTo>
                  <a:pt x="5779" y="213362"/>
                </a:lnTo>
                <a:lnTo>
                  <a:pt x="6664" y="220346"/>
                </a:lnTo>
                <a:lnTo>
                  <a:pt x="7254" y="226907"/>
                </a:lnTo>
                <a:lnTo>
                  <a:pt x="8599" y="234139"/>
                </a:lnTo>
                <a:lnTo>
                  <a:pt x="10449" y="241817"/>
                </a:lnTo>
                <a:lnTo>
                  <a:pt x="12635" y="249794"/>
                </a:lnTo>
                <a:lnTo>
                  <a:pt x="15044" y="257017"/>
                </a:lnTo>
                <a:lnTo>
                  <a:pt x="17603" y="263737"/>
                </a:lnTo>
                <a:lnTo>
                  <a:pt x="20261" y="270122"/>
                </a:lnTo>
                <a:lnTo>
                  <a:pt x="22986" y="276284"/>
                </a:lnTo>
                <a:lnTo>
                  <a:pt x="28553" y="288210"/>
                </a:lnTo>
                <a:lnTo>
                  <a:pt x="37043" y="305634"/>
                </a:lnTo>
                <a:lnTo>
                  <a:pt x="40841" y="311389"/>
                </a:lnTo>
                <a:lnTo>
                  <a:pt x="45278" y="317130"/>
                </a:lnTo>
                <a:lnTo>
                  <a:pt x="50142" y="322862"/>
                </a:lnTo>
                <a:lnTo>
                  <a:pt x="58085" y="331772"/>
                </a:lnTo>
                <a:lnTo>
                  <a:pt x="65743" y="338906"/>
                </a:lnTo>
                <a:lnTo>
                  <a:pt x="70452" y="342142"/>
                </a:lnTo>
                <a:lnTo>
                  <a:pt x="75497" y="345252"/>
                </a:lnTo>
                <a:lnTo>
                  <a:pt x="80765" y="348278"/>
                </a:lnTo>
                <a:lnTo>
                  <a:pt x="91698" y="354180"/>
                </a:lnTo>
                <a:lnTo>
                  <a:pt x="108563" y="362858"/>
                </a:lnTo>
                <a:lnTo>
                  <a:pt x="114239" y="364777"/>
                </a:lnTo>
                <a:lnTo>
                  <a:pt x="119928" y="366057"/>
                </a:lnTo>
                <a:lnTo>
                  <a:pt x="125626" y="366911"/>
                </a:lnTo>
                <a:lnTo>
                  <a:pt x="131329" y="366527"/>
                </a:lnTo>
                <a:lnTo>
                  <a:pt x="137036" y="365319"/>
                </a:lnTo>
                <a:lnTo>
                  <a:pt x="142746" y="363561"/>
                </a:lnTo>
                <a:lnTo>
                  <a:pt x="147505" y="362389"/>
                </a:lnTo>
                <a:lnTo>
                  <a:pt x="155333" y="361086"/>
                </a:lnTo>
                <a:lnTo>
                  <a:pt x="159706" y="358834"/>
                </a:lnTo>
                <a:lnTo>
                  <a:pt x="164527" y="355428"/>
                </a:lnTo>
                <a:lnTo>
                  <a:pt x="169646" y="351252"/>
                </a:lnTo>
                <a:lnTo>
                  <a:pt x="174963" y="347515"/>
                </a:lnTo>
                <a:lnTo>
                  <a:pt x="180413" y="344072"/>
                </a:lnTo>
                <a:lnTo>
                  <a:pt x="185951" y="340823"/>
                </a:lnTo>
                <a:lnTo>
                  <a:pt x="190596" y="335800"/>
                </a:lnTo>
                <a:lnTo>
                  <a:pt x="194645" y="329594"/>
                </a:lnTo>
                <a:lnTo>
                  <a:pt x="198297" y="322599"/>
                </a:lnTo>
                <a:lnTo>
                  <a:pt x="202637" y="316031"/>
                </a:lnTo>
                <a:lnTo>
                  <a:pt x="207434" y="309747"/>
                </a:lnTo>
                <a:lnTo>
                  <a:pt x="212538" y="303653"/>
                </a:lnTo>
                <a:lnTo>
                  <a:pt x="216893" y="296733"/>
                </a:lnTo>
                <a:lnTo>
                  <a:pt x="220749" y="289262"/>
                </a:lnTo>
                <a:lnTo>
                  <a:pt x="224272" y="281423"/>
                </a:lnTo>
                <a:lnTo>
                  <a:pt x="228526" y="273340"/>
                </a:lnTo>
                <a:lnTo>
                  <a:pt x="233266" y="265094"/>
                </a:lnTo>
                <a:lnTo>
                  <a:pt x="238332" y="256739"/>
                </a:lnTo>
                <a:lnTo>
                  <a:pt x="242662" y="248312"/>
                </a:lnTo>
                <a:lnTo>
                  <a:pt x="246501" y="239836"/>
                </a:lnTo>
                <a:lnTo>
                  <a:pt x="250012" y="231328"/>
                </a:lnTo>
                <a:lnTo>
                  <a:pt x="252353" y="222799"/>
                </a:lnTo>
                <a:lnTo>
                  <a:pt x="253914" y="214255"/>
                </a:lnTo>
                <a:lnTo>
                  <a:pt x="254955" y="205702"/>
                </a:lnTo>
                <a:lnTo>
                  <a:pt x="255648" y="197142"/>
                </a:lnTo>
                <a:lnTo>
                  <a:pt x="256110" y="188578"/>
                </a:lnTo>
                <a:lnTo>
                  <a:pt x="256419" y="180011"/>
                </a:lnTo>
                <a:lnTo>
                  <a:pt x="255672" y="171442"/>
                </a:lnTo>
                <a:lnTo>
                  <a:pt x="254221" y="162872"/>
                </a:lnTo>
                <a:lnTo>
                  <a:pt x="252302" y="154301"/>
                </a:lnTo>
                <a:lnTo>
                  <a:pt x="250070" y="145730"/>
                </a:lnTo>
                <a:lnTo>
                  <a:pt x="247629" y="137158"/>
                </a:lnTo>
                <a:lnTo>
                  <a:pt x="245049" y="128586"/>
                </a:lnTo>
                <a:lnTo>
                  <a:pt x="242378" y="120966"/>
                </a:lnTo>
                <a:lnTo>
                  <a:pt x="239644" y="113982"/>
                </a:lnTo>
                <a:lnTo>
                  <a:pt x="236868" y="107420"/>
                </a:lnTo>
                <a:lnTo>
                  <a:pt x="234066" y="100188"/>
                </a:lnTo>
                <a:lnTo>
                  <a:pt x="228412" y="84533"/>
                </a:lnTo>
                <a:lnTo>
                  <a:pt x="224618" y="77310"/>
                </a:lnTo>
                <a:lnTo>
                  <a:pt x="220184" y="70590"/>
                </a:lnTo>
                <a:lnTo>
                  <a:pt x="215323" y="64205"/>
                </a:lnTo>
                <a:lnTo>
                  <a:pt x="210177" y="58996"/>
                </a:lnTo>
                <a:lnTo>
                  <a:pt x="204842" y="54570"/>
                </a:lnTo>
                <a:lnTo>
                  <a:pt x="199379" y="50668"/>
                </a:lnTo>
                <a:lnTo>
                  <a:pt x="193833" y="46161"/>
                </a:lnTo>
                <a:lnTo>
                  <a:pt x="188230" y="41251"/>
                </a:lnTo>
                <a:lnTo>
                  <a:pt x="182591" y="36073"/>
                </a:lnTo>
                <a:lnTo>
                  <a:pt x="176926" y="32621"/>
                </a:lnTo>
                <a:lnTo>
                  <a:pt x="171244" y="30320"/>
                </a:lnTo>
                <a:lnTo>
                  <a:pt x="165551" y="28786"/>
                </a:lnTo>
                <a:lnTo>
                  <a:pt x="159851" y="27763"/>
                </a:lnTo>
                <a:lnTo>
                  <a:pt x="154146" y="27081"/>
                </a:lnTo>
                <a:lnTo>
                  <a:pt x="148438" y="26626"/>
                </a:lnTo>
                <a:lnTo>
                  <a:pt x="141774" y="26323"/>
                </a:lnTo>
                <a:lnTo>
                  <a:pt x="126751" y="25986"/>
                </a:lnTo>
                <a:lnTo>
                  <a:pt x="75954" y="25724"/>
                </a:lnTo>
                <a:lnTo>
                  <a:pt x="72496" y="26674"/>
                </a:lnTo>
                <a:lnTo>
                  <a:pt x="69239" y="28260"/>
                </a:lnTo>
                <a:lnTo>
                  <a:pt x="59868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3"/>
          <p:cNvSpPr/>
          <p:nvPr/>
        </p:nvSpPr>
        <p:spPr>
          <a:xfrm>
            <a:off x="5540692" y="1911817"/>
            <a:ext cx="145734" cy="162729"/>
          </a:xfrm>
          <a:custGeom>
            <a:avLst/>
            <a:gdLst/>
            <a:ahLst/>
            <a:cxnLst/>
            <a:rect l="0" t="0" r="0" b="0"/>
            <a:pathLst>
              <a:path w="145734" h="162729">
                <a:moveTo>
                  <a:pt x="0" y="111293"/>
                </a:moveTo>
                <a:lnTo>
                  <a:pt x="13019" y="111293"/>
                </a:lnTo>
                <a:lnTo>
                  <a:pt x="15347" y="110340"/>
                </a:lnTo>
                <a:lnTo>
                  <a:pt x="17851" y="108753"/>
                </a:lnTo>
                <a:lnTo>
                  <a:pt x="20473" y="106742"/>
                </a:lnTo>
                <a:lnTo>
                  <a:pt x="23174" y="105401"/>
                </a:lnTo>
                <a:lnTo>
                  <a:pt x="25927" y="104507"/>
                </a:lnTo>
                <a:lnTo>
                  <a:pt x="28714" y="103912"/>
                </a:lnTo>
                <a:lnTo>
                  <a:pt x="31526" y="102562"/>
                </a:lnTo>
                <a:lnTo>
                  <a:pt x="34352" y="100710"/>
                </a:lnTo>
                <a:lnTo>
                  <a:pt x="37189" y="98522"/>
                </a:lnTo>
                <a:lnTo>
                  <a:pt x="40985" y="96112"/>
                </a:lnTo>
                <a:lnTo>
                  <a:pt x="45421" y="93552"/>
                </a:lnTo>
                <a:lnTo>
                  <a:pt x="50283" y="90893"/>
                </a:lnTo>
                <a:lnTo>
                  <a:pt x="54477" y="88168"/>
                </a:lnTo>
                <a:lnTo>
                  <a:pt x="58225" y="85399"/>
                </a:lnTo>
                <a:lnTo>
                  <a:pt x="61677" y="82600"/>
                </a:lnTo>
                <a:lnTo>
                  <a:pt x="64930" y="79782"/>
                </a:lnTo>
                <a:lnTo>
                  <a:pt x="68052" y="76950"/>
                </a:lnTo>
                <a:lnTo>
                  <a:pt x="71086" y="74110"/>
                </a:lnTo>
                <a:lnTo>
                  <a:pt x="84457" y="61011"/>
                </a:lnTo>
                <a:lnTo>
                  <a:pt x="88689" y="55864"/>
                </a:lnTo>
                <a:lnTo>
                  <a:pt x="92464" y="50528"/>
                </a:lnTo>
                <a:lnTo>
                  <a:pt x="95932" y="45065"/>
                </a:lnTo>
                <a:lnTo>
                  <a:pt x="98245" y="40471"/>
                </a:lnTo>
                <a:lnTo>
                  <a:pt x="99786" y="36456"/>
                </a:lnTo>
                <a:lnTo>
                  <a:pt x="100814" y="32826"/>
                </a:lnTo>
                <a:lnTo>
                  <a:pt x="101500" y="29454"/>
                </a:lnTo>
                <a:lnTo>
                  <a:pt x="101956" y="26254"/>
                </a:lnTo>
                <a:lnTo>
                  <a:pt x="102261" y="23167"/>
                </a:lnTo>
                <a:lnTo>
                  <a:pt x="102464" y="20158"/>
                </a:lnTo>
                <a:lnTo>
                  <a:pt x="102599" y="17198"/>
                </a:lnTo>
                <a:lnTo>
                  <a:pt x="102749" y="11370"/>
                </a:lnTo>
                <a:lnTo>
                  <a:pt x="102817" y="5605"/>
                </a:lnTo>
                <a:lnTo>
                  <a:pt x="100929" y="3687"/>
                </a:lnTo>
                <a:lnTo>
                  <a:pt x="97766" y="2408"/>
                </a:lnTo>
                <a:lnTo>
                  <a:pt x="93752" y="1555"/>
                </a:lnTo>
                <a:lnTo>
                  <a:pt x="90124" y="987"/>
                </a:lnTo>
                <a:lnTo>
                  <a:pt x="86753" y="608"/>
                </a:lnTo>
                <a:lnTo>
                  <a:pt x="83553" y="355"/>
                </a:lnTo>
                <a:lnTo>
                  <a:pt x="79514" y="187"/>
                </a:lnTo>
                <a:lnTo>
                  <a:pt x="69947" y="0"/>
                </a:lnTo>
                <a:lnTo>
                  <a:pt x="65682" y="902"/>
                </a:lnTo>
                <a:lnTo>
                  <a:pt x="61885" y="2457"/>
                </a:lnTo>
                <a:lnTo>
                  <a:pt x="58402" y="4445"/>
                </a:lnTo>
                <a:lnTo>
                  <a:pt x="55127" y="6724"/>
                </a:lnTo>
                <a:lnTo>
                  <a:pt x="51991" y="9195"/>
                </a:lnTo>
                <a:lnTo>
                  <a:pt x="48948" y="11795"/>
                </a:lnTo>
                <a:lnTo>
                  <a:pt x="45015" y="15433"/>
                </a:lnTo>
                <a:lnTo>
                  <a:pt x="35564" y="24556"/>
                </a:lnTo>
                <a:lnTo>
                  <a:pt x="31329" y="29656"/>
                </a:lnTo>
                <a:lnTo>
                  <a:pt x="27554" y="34960"/>
                </a:lnTo>
                <a:lnTo>
                  <a:pt x="24084" y="40402"/>
                </a:lnTo>
                <a:lnTo>
                  <a:pt x="21771" y="45935"/>
                </a:lnTo>
                <a:lnTo>
                  <a:pt x="20229" y="51528"/>
                </a:lnTo>
                <a:lnTo>
                  <a:pt x="19201" y="57162"/>
                </a:lnTo>
                <a:lnTo>
                  <a:pt x="18516" y="62823"/>
                </a:lnTo>
                <a:lnTo>
                  <a:pt x="18059" y="68502"/>
                </a:lnTo>
                <a:lnTo>
                  <a:pt x="17755" y="74193"/>
                </a:lnTo>
                <a:lnTo>
                  <a:pt x="17416" y="85596"/>
                </a:lnTo>
                <a:lnTo>
                  <a:pt x="17326" y="91304"/>
                </a:lnTo>
                <a:lnTo>
                  <a:pt x="18217" y="97015"/>
                </a:lnTo>
                <a:lnTo>
                  <a:pt x="19765" y="102726"/>
                </a:lnTo>
                <a:lnTo>
                  <a:pt x="21749" y="108439"/>
                </a:lnTo>
                <a:lnTo>
                  <a:pt x="24025" y="114153"/>
                </a:lnTo>
                <a:lnTo>
                  <a:pt x="26494" y="119867"/>
                </a:lnTo>
                <a:lnTo>
                  <a:pt x="29092" y="125581"/>
                </a:lnTo>
                <a:lnTo>
                  <a:pt x="31777" y="130343"/>
                </a:lnTo>
                <a:lnTo>
                  <a:pt x="34520" y="134471"/>
                </a:lnTo>
                <a:lnTo>
                  <a:pt x="37301" y="138175"/>
                </a:lnTo>
                <a:lnTo>
                  <a:pt x="41060" y="141597"/>
                </a:lnTo>
                <a:lnTo>
                  <a:pt x="45471" y="144830"/>
                </a:lnTo>
                <a:lnTo>
                  <a:pt x="50316" y="147939"/>
                </a:lnTo>
                <a:lnTo>
                  <a:pt x="54499" y="150963"/>
                </a:lnTo>
                <a:lnTo>
                  <a:pt x="58241" y="153932"/>
                </a:lnTo>
                <a:lnTo>
                  <a:pt x="61687" y="156864"/>
                </a:lnTo>
                <a:lnTo>
                  <a:pt x="65890" y="158819"/>
                </a:lnTo>
                <a:lnTo>
                  <a:pt x="70596" y="160122"/>
                </a:lnTo>
                <a:lnTo>
                  <a:pt x="75639" y="160990"/>
                </a:lnTo>
                <a:lnTo>
                  <a:pt x="80906" y="161569"/>
                </a:lnTo>
                <a:lnTo>
                  <a:pt x="86323" y="161955"/>
                </a:lnTo>
                <a:lnTo>
                  <a:pt x="91839" y="162213"/>
                </a:lnTo>
                <a:lnTo>
                  <a:pt x="103048" y="162499"/>
                </a:lnTo>
                <a:lnTo>
                  <a:pt x="145733" y="1627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4"/>
          <p:cNvSpPr/>
          <p:nvPr/>
        </p:nvSpPr>
        <p:spPr>
          <a:xfrm>
            <a:off x="5729287" y="1937385"/>
            <a:ext cx="171451" cy="137161"/>
          </a:xfrm>
          <a:custGeom>
            <a:avLst/>
            <a:gdLst/>
            <a:ahLst/>
            <a:cxnLst/>
            <a:rect l="0" t="0" r="0" b="0"/>
            <a:pathLst>
              <a:path w="171451" h="137161">
                <a:moveTo>
                  <a:pt x="0" y="0"/>
                </a:moveTo>
                <a:lnTo>
                  <a:pt x="0" y="8219"/>
                </a:lnTo>
                <a:lnTo>
                  <a:pt x="4551" y="8467"/>
                </a:lnTo>
                <a:lnTo>
                  <a:pt x="5892" y="9455"/>
                </a:lnTo>
                <a:lnTo>
                  <a:pt x="6785" y="11066"/>
                </a:lnTo>
                <a:lnTo>
                  <a:pt x="7381" y="13092"/>
                </a:lnTo>
                <a:lnTo>
                  <a:pt x="9683" y="15395"/>
                </a:lnTo>
                <a:lnTo>
                  <a:pt x="13123" y="17883"/>
                </a:lnTo>
                <a:lnTo>
                  <a:pt x="17321" y="20495"/>
                </a:lnTo>
                <a:lnTo>
                  <a:pt x="21072" y="23188"/>
                </a:lnTo>
                <a:lnTo>
                  <a:pt x="24526" y="25936"/>
                </a:lnTo>
                <a:lnTo>
                  <a:pt x="27780" y="28720"/>
                </a:lnTo>
                <a:lnTo>
                  <a:pt x="31855" y="31529"/>
                </a:lnTo>
                <a:lnTo>
                  <a:pt x="36477" y="34354"/>
                </a:lnTo>
                <a:lnTo>
                  <a:pt x="41463" y="37190"/>
                </a:lnTo>
                <a:lnTo>
                  <a:pt x="46692" y="40986"/>
                </a:lnTo>
                <a:lnTo>
                  <a:pt x="52083" y="45421"/>
                </a:lnTo>
                <a:lnTo>
                  <a:pt x="57582" y="50283"/>
                </a:lnTo>
                <a:lnTo>
                  <a:pt x="63153" y="54477"/>
                </a:lnTo>
                <a:lnTo>
                  <a:pt x="68772" y="58225"/>
                </a:lnTo>
                <a:lnTo>
                  <a:pt x="74423" y="61677"/>
                </a:lnTo>
                <a:lnTo>
                  <a:pt x="80095" y="64930"/>
                </a:lnTo>
                <a:lnTo>
                  <a:pt x="91478" y="71085"/>
                </a:lnTo>
                <a:lnTo>
                  <a:pt x="97181" y="75012"/>
                </a:lnTo>
                <a:lnTo>
                  <a:pt x="102887" y="79536"/>
                </a:lnTo>
                <a:lnTo>
                  <a:pt x="108596" y="84456"/>
                </a:lnTo>
                <a:lnTo>
                  <a:pt x="114308" y="88689"/>
                </a:lnTo>
                <a:lnTo>
                  <a:pt x="120020" y="92463"/>
                </a:lnTo>
                <a:lnTo>
                  <a:pt x="125733" y="95932"/>
                </a:lnTo>
                <a:lnTo>
                  <a:pt x="130495" y="99197"/>
                </a:lnTo>
                <a:lnTo>
                  <a:pt x="134622" y="102326"/>
                </a:lnTo>
                <a:lnTo>
                  <a:pt x="138325" y="105365"/>
                </a:lnTo>
                <a:lnTo>
                  <a:pt x="142699" y="108343"/>
                </a:lnTo>
                <a:lnTo>
                  <a:pt x="147520" y="111281"/>
                </a:lnTo>
                <a:lnTo>
                  <a:pt x="152640" y="114192"/>
                </a:lnTo>
                <a:lnTo>
                  <a:pt x="156052" y="117086"/>
                </a:lnTo>
                <a:lnTo>
                  <a:pt x="158328" y="119967"/>
                </a:lnTo>
                <a:lnTo>
                  <a:pt x="159844" y="122840"/>
                </a:lnTo>
                <a:lnTo>
                  <a:pt x="161808" y="124756"/>
                </a:lnTo>
                <a:lnTo>
                  <a:pt x="164069" y="126033"/>
                </a:lnTo>
                <a:lnTo>
                  <a:pt x="166530" y="126884"/>
                </a:lnTo>
                <a:lnTo>
                  <a:pt x="168169" y="128404"/>
                </a:lnTo>
                <a:lnTo>
                  <a:pt x="169263" y="130370"/>
                </a:lnTo>
                <a:lnTo>
                  <a:pt x="171450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5"/>
          <p:cNvSpPr/>
          <p:nvPr/>
        </p:nvSpPr>
        <p:spPr>
          <a:xfrm>
            <a:off x="5703570" y="1921431"/>
            <a:ext cx="145733" cy="195977"/>
          </a:xfrm>
          <a:custGeom>
            <a:avLst/>
            <a:gdLst/>
            <a:ahLst/>
            <a:cxnLst/>
            <a:rect l="0" t="0" r="0" b="0"/>
            <a:pathLst>
              <a:path w="145733" h="195977">
                <a:moveTo>
                  <a:pt x="145732" y="7381"/>
                </a:moveTo>
                <a:lnTo>
                  <a:pt x="141182" y="2830"/>
                </a:lnTo>
                <a:lnTo>
                  <a:pt x="138888" y="1490"/>
                </a:lnTo>
                <a:lnTo>
                  <a:pt x="136407" y="596"/>
                </a:lnTo>
                <a:lnTo>
                  <a:pt x="133800" y="0"/>
                </a:lnTo>
                <a:lnTo>
                  <a:pt x="132063" y="555"/>
                </a:lnTo>
                <a:lnTo>
                  <a:pt x="130904" y="1878"/>
                </a:lnTo>
                <a:lnTo>
                  <a:pt x="129045" y="6294"/>
                </a:lnTo>
                <a:lnTo>
                  <a:pt x="126250" y="9438"/>
                </a:lnTo>
                <a:lnTo>
                  <a:pt x="119322" y="16563"/>
                </a:lnTo>
                <a:lnTo>
                  <a:pt x="116696" y="19217"/>
                </a:lnTo>
                <a:lnTo>
                  <a:pt x="113992" y="23844"/>
                </a:lnTo>
                <a:lnTo>
                  <a:pt x="111237" y="29787"/>
                </a:lnTo>
                <a:lnTo>
                  <a:pt x="108448" y="36606"/>
                </a:lnTo>
                <a:lnTo>
                  <a:pt x="104683" y="44009"/>
                </a:lnTo>
                <a:lnTo>
                  <a:pt x="100269" y="51802"/>
                </a:lnTo>
                <a:lnTo>
                  <a:pt x="95421" y="59855"/>
                </a:lnTo>
                <a:lnTo>
                  <a:pt x="84954" y="76423"/>
                </a:lnTo>
                <a:lnTo>
                  <a:pt x="79496" y="84841"/>
                </a:lnTo>
                <a:lnTo>
                  <a:pt x="73000" y="93311"/>
                </a:lnTo>
                <a:lnTo>
                  <a:pt x="65811" y="101815"/>
                </a:lnTo>
                <a:lnTo>
                  <a:pt x="58162" y="110342"/>
                </a:lnTo>
                <a:lnTo>
                  <a:pt x="44582" y="124897"/>
                </a:lnTo>
                <a:lnTo>
                  <a:pt x="38294" y="131445"/>
                </a:lnTo>
                <a:lnTo>
                  <a:pt x="33149" y="137715"/>
                </a:lnTo>
                <a:lnTo>
                  <a:pt x="28767" y="143801"/>
                </a:lnTo>
                <a:lnTo>
                  <a:pt x="24892" y="149762"/>
                </a:lnTo>
                <a:lnTo>
                  <a:pt x="21358" y="155642"/>
                </a:lnTo>
                <a:lnTo>
                  <a:pt x="18048" y="161467"/>
                </a:lnTo>
                <a:lnTo>
                  <a:pt x="14889" y="167255"/>
                </a:lnTo>
                <a:lnTo>
                  <a:pt x="11831" y="172066"/>
                </a:lnTo>
                <a:lnTo>
                  <a:pt x="8840" y="176226"/>
                </a:lnTo>
                <a:lnTo>
                  <a:pt x="5893" y="179952"/>
                </a:lnTo>
                <a:lnTo>
                  <a:pt x="3928" y="183388"/>
                </a:lnTo>
                <a:lnTo>
                  <a:pt x="2619" y="186632"/>
                </a:lnTo>
                <a:lnTo>
                  <a:pt x="0" y="1959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6"/>
          <p:cNvSpPr/>
          <p:nvPr/>
        </p:nvSpPr>
        <p:spPr>
          <a:xfrm>
            <a:off x="7361696" y="1225867"/>
            <a:ext cx="64947" cy="368619"/>
          </a:xfrm>
          <a:custGeom>
            <a:avLst/>
            <a:gdLst/>
            <a:ahLst/>
            <a:cxnLst/>
            <a:rect l="0" t="0" r="0" b="0"/>
            <a:pathLst>
              <a:path w="64947" h="368619">
                <a:moveTo>
                  <a:pt x="4938" y="0"/>
                </a:moveTo>
                <a:lnTo>
                  <a:pt x="0" y="0"/>
                </a:lnTo>
                <a:lnTo>
                  <a:pt x="4865" y="0"/>
                </a:lnTo>
                <a:lnTo>
                  <a:pt x="4929" y="9325"/>
                </a:lnTo>
                <a:lnTo>
                  <a:pt x="4932" y="11932"/>
                </a:lnTo>
                <a:lnTo>
                  <a:pt x="5887" y="15575"/>
                </a:lnTo>
                <a:lnTo>
                  <a:pt x="7475" y="19908"/>
                </a:lnTo>
                <a:lnTo>
                  <a:pt x="9488" y="24702"/>
                </a:lnTo>
                <a:lnTo>
                  <a:pt x="10829" y="29803"/>
                </a:lnTo>
                <a:lnTo>
                  <a:pt x="12319" y="40551"/>
                </a:lnTo>
                <a:lnTo>
                  <a:pt x="12981" y="51678"/>
                </a:lnTo>
                <a:lnTo>
                  <a:pt x="13158" y="57312"/>
                </a:lnTo>
                <a:lnTo>
                  <a:pt x="14228" y="63925"/>
                </a:lnTo>
                <a:lnTo>
                  <a:pt x="15894" y="71192"/>
                </a:lnTo>
                <a:lnTo>
                  <a:pt x="17958" y="78894"/>
                </a:lnTo>
                <a:lnTo>
                  <a:pt x="22790" y="95071"/>
                </a:lnTo>
                <a:lnTo>
                  <a:pt x="25412" y="103386"/>
                </a:lnTo>
                <a:lnTo>
                  <a:pt x="27159" y="112739"/>
                </a:lnTo>
                <a:lnTo>
                  <a:pt x="28325" y="122784"/>
                </a:lnTo>
                <a:lnTo>
                  <a:pt x="29102" y="133291"/>
                </a:lnTo>
                <a:lnTo>
                  <a:pt x="30573" y="143153"/>
                </a:lnTo>
                <a:lnTo>
                  <a:pt x="32506" y="152586"/>
                </a:lnTo>
                <a:lnTo>
                  <a:pt x="34747" y="161731"/>
                </a:lnTo>
                <a:lnTo>
                  <a:pt x="36240" y="170686"/>
                </a:lnTo>
                <a:lnTo>
                  <a:pt x="37236" y="179513"/>
                </a:lnTo>
                <a:lnTo>
                  <a:pt x="37900" y="188255"/>
                </a:lnTo>
                <a:lnTo>
                  <a:pt x="39295" y="197894"/>
                </a:lnTo>
                <a:lnTo>
                  <a:pt x="41178" y="208129"/>
                </a:lnTo>
                <a:lnTo>
                  <a:pt x="43386" y="218763"/>
                </a:lnTo>
                <a:lnTo>
                  <a:pt x="44858" y="228709"/>
                </a:lnTo>
                <a:lnTo>
                  <a:pt x="45839" y="238198"/>
                </a:lnTo>
                <a:lnTo>
                  <a:pt x="46492" y="247381"/>
                </a:lnTo>
                <a:lnTo>
                  <a:pt x="47881" y="255408"/>
                </a:lnTo>
                <a:lnTo>
                  <a:pt x="49760" y="262665"/>
                </a:lnTo>
                <a:lnTo>
                  <a:pt x="51964" y="269407"/>
                </a:lnTo>
                <a:lnTo>
                  <a:pt x="53434" y="276760"/>
                </a:lnTo>
                <a:lnTo>
                  <a:pt x="54414" y="284519"/>
                </a:lnTo>
                <a:lnTo>
                  <a:pt x="55067" y="292549"/>
                </a:lnTo>
                <a:lnTo>
                  <a:pt x="55503" y="299808"/>
                </a:lnTo>
                <a:lnTo>
                  <a:pt x="55987" y="312953"/>
                </a:lnTo>
                <a:lnTo>
                  <a:pt x="56259" y="331064"/>
                </a:lnTo>
                <a:lnTo>
                  <a:pt x="57249" y="335962"/>
                </a:lnTo>
                <a:lnTo>
                  <a:pt x="58862" y="340179"/>
                </a:lnTo>
                <a:lnTo>
                  <a:pt x="60891" y="343944"/>
                </a:lnTo>
                <a:lnTo>
                  <a:pt x="62243" y="347406"/>
                </a:lnTo>
                <a:lnTo>
                  <a:pt x="64145" y="355877"/>
                </a:lnTo>
                <a:lnTo>
                  <a:pt x="64709" y="359762"/>
                </a:lnTo>
                <a:lnTo>
                  <a:pt x="64946" y="3686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7"/>
          <p:cNvSpPr/>
          <p:nvPr/>
        </p:nvSpPr>
        <p:spPr>
          <a:xfrm>
            <a:off x="7469548" y="1225867"/>
            <a:ext cx="299995" cy="162830"/>
          </a:xfrm>
          <a:custGeom>
            <a:avLst/>
            <a:gdLst/>
            <a:ahLst/>
            <a:cxnLst/>
            <a:rect l="0" t="0" r="0" b="0"/>
            <a:pathLst>
              <a:path w="299995" h="162830">
                <a:moveTo>
                  <a:pt x="34246" y="0"/>
                </a:moveTo>
                <a:lnTo>
                  <a:pt x="34246" y="53321"/>
                </a:lnTo>
                <a:lnTo>
                  <a:pt x="33294" y="60312"/>
                </a:lnTo>
                <a:lnTo>
                  <a:pt x="31707" y="66878"/>
                </a:lnTo>
                <a:lnTo>
                  <a:pt x="29695" y="73161"/>
                </a:lnTo>
                <a:lnTo>
                  <a:pt x="28355" y="80206"/>
                </a:lnTo>
                <a:lnTo>
                  <a:pt x="27461" y="87761"/>
                </a:lnTo>
                <a:lnTo>
                  <a:pt x="26866" y="95655"/>
                </a:lnTo>
                <a:lnTo>
                  <a:pt x="25516" y="102822"/>
                </a:lnTo>
                <a:lnTo>
                  <a:pt x="23664" y="109506"/>
                </a:lnTo>
                <a:lnTo>
                  <a:pt x="21476" y="115866"/>
                </a:lnTo>
                <a:lnTo>
                  <a:pt x="19066" y="122012"/>
                </a:lnTo>
                <a:lnTo>
                  <a:pt x="16506" y="128014"/>
                </a:lnTo>
                <a:lnTo>
                  <a:pt x="13847" y="133920"/>
                </a:lnTo>
                <a:lnTo>
                  <a:pt x="11122" y="138810"/>
                </a:lnTo>
                <a:lnTo>
                  <a:pt x="8352" y="143022"/>
                </a:lnTo>
                <a:lnTo>
                  <a:pt x="5554" y="146783"/>
                </a:lnTo>
                <a:lnTo>
                  <a:pt x="3688" y="150243"/>
                </a:lnTo>
                <a:lnTo>
                  <a:pt x="2444" y="153502"/>
                </a:lnTo>
                <a:lnTo>
                  <a:pt x="0" y="162715"/>
                </a:lnTo>
                <a:lnTo>
                  <a:pt x="4520" y="162829"/>
                </a:lnTo>
                <a:lnTo>
                  <a:pt x="6808" y="161893"/>
                </a:lnTo>
                <a:lnTo>
                  <a:pt x="15533" y="156024"/>
                </a:lnTo>
                <a:lnTo>
                  <a:pt x="24659" y="150942"/>
                </a:lnTo>
                <a:lnTo>
                  <a:pt x="40508" y="142725"/>
                </a:lnTo>
                <a:lnTo>
                  <a:pt x="46041" y="140870"/>
                </a:lnTo>
                <a:lnTo>
                  <a:pt x="51634" y="139633"/>
                </a:lnTo>
                <a:lnTo>
                  <a:pt x="57268" y="138809"/>
                </a:lnTo>
                <a:lnTo>
                  <a:pt x="63882" y="137307"/>
                </a:lnTo>
                <a:lnTo>
                  <a:pt x="71149" y="135353"/>
                </a:lnTo>
                <a:lnTo>
                  <a:pt x="78850" y="133098"/>
                </a:lnTo>
                <a:lnTo>
                  <a:pt x="86842" y="131594"/>
                </a:lnTo>
                <a:lnTo>
                  <a:pt x="95028" y="130592"/>
                </a:lnTo>
                <a:lnTo>
                  <a:pt x="103343" y="129924"/>
                </a:lnTo>
                <a:lnTo>
                  <a:pt x="111743" y="128526"/>
                </a:lnTo>
                <a:lnTo>
                  <a:pt x="120201" y="126642"/>
                </a:lnTo>
                <a:lnTo>
                  <a:pt x="128697" y="124433"/>
                </a:lnTo>
                <a:lnTo>
                  <a:pt x="137218" y="122960"/>
                </a:lnTo>
                <a:lnTo>
                  <a:pt x="145757" y="121978"/>
                </a:lnTo>
                <a:lnTo>
                  <a:pt x="154307" y="121324"/>
                </a:lnTo>
                <a:lnTo>
                  <a:pt x="162865" y="121840"/>
                </a:lnTo>
                <a:lnTo>
                  <a:pt x="171427" y="123137"/>
                </a:lnTo>
                <a:lnTo>
                  <a:pt x="179992" y="124954"/>
                </a:lnTo>
                <a:lnTo>
                  <a:pt x="188561" y="126165"/>
                </a:lnTo>
                <a:lnTo>
                  <a:pt x="197130" y="126973"/>
                </a:lnTo>
                <a:lnTo>
                  <a:pt x="205701" y="127511"/>
                </a:lnTo>
                <a:lnTo>
                  <a:pt x="220303" y="128109"/>
                </a:lnTo>
                <a:lnTo>
                  <a:pt x="226864" y="128269"/>
                </a:lnTo>
                <a:lnTo>
                  <a:pt x="234096" y="129327"/>
                </a:lnTo>
                <a:lnTo>
                  <a:pt x="241775" y="130986"/>
                </a:lnTo>
                <a:lnTo>
                  <a:pt x="249751" y="133044"/>
                </a:lnTo>
                <a:lnTo>
                  <a:pt x="256021" y="134416"/>
                </a:lnTo>
                <a:lnTo>
                  <a:pt x="261154" y="135331"/>
                </a:lnTo>
                <a:lnTo>
                  <a:pt x="265528" y="135940"/>
                </a:lnTo>
                <a:lnTo>
                  <a:pt x="272929" y="139158"/>
                </a:lnTo>
                <a:lnTo>
                  <a:pt x="276235" y="141349"/>
                </a:lnTo>
                <a:lnTo>
                  <a:pt x="282450" y="143785"/>
                </a:lnTo>
                <a:lnTo>
                  <a:pt x="285441" y="144434"/>
                </a:lnTo>
                <a:lnTo>
                  <a:pt x="291303" y="147695"/>
                </a:lnTo>
                <a:lnTo>
                  <a:pt x="299994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8"/>
          <p:cNvSpPr/>
          <p:nvPr/>
        </p:nvSpPr>
        <p:spPr>
          <a:xfrm>
            <a:off x="7709534" y="1225867"/>
            <a:ext cx="17147" cy="394336"/>
          </a:xfrm>
          <a:custGeom>
            <a:avLst/>
            <a:gdLst/>
            <a:ahLst/>
            <a:cxnLst/>
            <a:rect l="0" t="0" r="0" b="0"/>
            <a:pathLst>
              <a:path w="17147" h="394336">
                <a:moveTo>
                  <a:pt x="0" y="0"/>
                </a:moveTo>
                <a:lnTo>
                  <a:pt x="0" y="4551"/>
                </a:lnTo>
                <a:lnTo>
                  <a:pt x="953" y="7796"/>
                </a:lnTo>
                <a:lnTo>
                  <a:pt x="2541" y="11865"/>
                </a:lnTo>
                <a:lnTo>
                  <a:pt x="4551" y="16483"/>
                </a:lnTo>
                <a:lnTo>
                  <a:pt x="5892" y="21466"/>
                </a:lnTo>
                <a:lnTo>
                  <a:pt x="6786" y="26693"/>
                </a:lnTo>
                <a:lnTo>
                  <a:pt x="7381" y="32083"/>
                </a:lnTo>
                <a:lnTo>
                  <a:pt x="7779" y="38534"/>
                </a:lnTo>
                <a:lnTo>
                  <a:pt x="8220" y="53321"/>
                </a:lnTo>
                <a:lnTo>
                  <a:pt x="9290" y="61265"/>
                </a:lnTo>
                <a:lnTo>
                  <a:pt x="10956" y="69418"/>
                </a:lnTo>
                <a:lnTo>
                  <a:pt x="13020" y="77711"/>
                </a:lnTo>
                <a:lnTo>
                  <a:pt x="14395" y="87050"/>
                </a:lnTo>
                <a:lnTo>
                  <a:pt x="15312" y="97086"/>
                </a:lnTo>
                <a:lnTo>
                  <a:pt x="15923" y="107586"/>
                </a:lnTo>
                <a:lnTo>
                  <a:pt x="16602" y="126874"/>
                </a:lnTo>
                <a:lnTo>
                  <a:pt x="16985" y="156337"/>
                </a:lnTo>
                <a:lnTo>
                  <a:pt x="17146" y="3943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9"/>
          <p:cNvSpPr/>
          <p:nvPr/>
        </p:nvSpPr>
        <p:spPr>
          <a:xfrm>
            <a:off x="7829583" y="1260157"/>
            <a:ext cx="291433" cy="154306"/>
          </a:xfrm>
          <a:custGeom>
            <a:avLst/>
            <a:gdLst/>
            <a:ahLst/>
            <a:cxnLst/>
            <a:rect l="0" t="0" r="0" b="0"/>
            <a:pathLst>
              <a:path w="291433" h="154306">
                <a:moveTo>
                  <a:pt x="8539" y="0"/>
                </a:moveTo>
                <a:lnTo>
                  <a:pt x="13090" y="4551"/>
                </a:lnTo>
                <a:lnTo>
                  <a:pt x="14431" y="6844"/>
                </a:lnTo>
                <a:lnTo>
                  <a:pt x="15324" y="9325"/>
                </a:lnTo>
                <a:lnTo>
                  <a:pt x="15920" y="11932"/>
                </a:lnTo>
                <a:lnTo>
                  <a:pt x="16317" y="14622"/>
                </a:lnTo>
                <a:lnTo>
                  <a:pt x="16582" y="17368"/>
                </a:lnTo>
                <a:lnTo>
                  <a:pt x="16758" y="20151"/>
                </a:lnTo>
                <a:lnTo>
                  <a:pt x="16955" y="25784"/>
                </a:lnTo>
                <a:lnTo>
                  <a:pt x="17065" y="36850"/>
                </a:lnTo>
                <a:lnTo>
                  <a:pt x="17102" y="62206"/>
                </a:lnTo>
                <a:lnTo>
                  <a:pt x="16153" y="69093"/>
                </a:lnTo>
                <a:lnTo>
                  <a:pt x="14568" y="75590"/>
                </a:lnTo>
                <a:lnTo>
                  <a:pt x="12558" y="81826"/>
                </a:lnTo>
                <a:lnTo>
                  <a:pt x="11219" y="87888"/>
                </a:lnTo>
                <a:lnTo>
                  <a:pt x="10326" y="93834"/>
                </a:lnTo>
                <a:lnTo>
                  <a:pt x="9730" y="99704"/>
                </a:lnTo>
                <a:lnTo>
                  <a:pt x="8381" y="105522"/>
                </a:lnTo>
                <a:lnTo>
                  <a:pt x="6528" y="111305"/>
                </a:lnTo>
                <a:lnTo>
                  <a:pt x="4341" y="117066"/>
                </a:lnTo>
                <a:lnTo>
                  <a:pt x="2883" y="121859"/>
                </a:lnTo>
                <a:lnTo>
                  <a:pt x="1911" y="126007"/>
                </a:lnTo>
                <a:lnTo>
                  <a:pt x="1263" y="129725"/>
                </a:lnTo>
                <a:lnTo>
                  <a:pt x="830" y="133156"/>
                </a:lnTo>
                <a:lnTo>
                  <a:pt x="542" y="136395"/>
                </a:lnTo>
                <a:lnTo>
                  <a:pt x="80" y="143888"/>
                </a:lnTo>
                <a:lnTo>
                  <a:pt x="18" y="147453"/>
                </a:lnTo>
                <a:lnTo>
                  <a:pt x="0" y="149737"/>
                </a:lnTo>
                <a:lnTo>
                  <a:pt x="942" y="151260"/>
                </a:lnTo>
                <a:lnTo>
                  <a:pt x="2521" y="152275"/>
                </a:lnTo>
                <a:lnTo>
                  <a:pt x="6817" y="153403"/>
                </a:lnTo>
                <a:lnTo>
                  <a:pt x="14590" y="154038"/>
                </a:lnTo>
                <a:lnTo>
                  <a:pt x="20119" y="154186"/>
                </a:lnTo>
                <a:lnTo>
                  <a:pt x="22926" y="153273"/>
                </a:lnTo>
                <a:lnTo>
                  <a:pt x="28586" y="149719"/>
                </a:lnTo>
                <a:lnTo>
                  <a:pt x="34276" y="147504"/>
                </a:lnTo>
                <a:lnTo>
                  <a:pt x="40933" y="145567"/>
                </a:lnTo>
                <a:lnTo>
                  <a:pt x="45375" y="143717"/>
                </a:lnTo>
                <a:lnTo>
                  <a:pt x="50241" y="141532"/>
                </a:lnTo>
                <a:lnTo>
                  <a:pt x="56343" y="139122"/>
                </a:lnTo>
                <a:lnTo>
                  <a:pt x="70743" y="133905"/>
                </a:lnTo>
                <a:lnTo>
                  <a:pt x="77631" y="132132"/>
                </a:lnTo>
                <a:lnTo>
                  <a:pt x="84128" y="130951"/>
                </a:lnTo>
                <a:lnTo>
                  <a:pt x="90364" y="130163"/>
                </a:lnTo>
                <a:lnTo>
                  <a:pt x="97379" y="128685"/>
                </a:lnTo>
                <a:lnTo>
                  <a:pt x="104914" y="126748"/>
                </a:lnTo>
                <a:lnTo>
                  <a:pt x="112794" y="124504"/>
                </a:lnTo>
                <a:lnTo>
                  <a:pt x="120905" y="123007"/>
                </a:lnTo>
                <a:lnTo>
                  <a:pt x="129169" y="122010"/>
                </a:lnTo>
                <a:lnTo>
                  <a:pt x="137536" y="121345"/>
                </a:lnTo>
                <a:lnTo>
                  <a:pt x="145020" y="120902"/>
                </a:lnTo>
                <a:lnTo>
                  <a:pt x="158416" y="120409"/>
                </a:lnTo>
                <a:lnTo>
                  <a:pt x="165607" y="121230"/>
                </a:lnTo>
                <a:lnTo>
                  <a:pt x="173258" y="122730"/>
                </a:lnTo>
                <a:lnTo>
                  <a:pt x="181217" y="124683"/>
                </a:lnTo>
                <a:lnTo>
                  <a:pt x="188428" y="125984"/>
                </a:lnTo>
                <a:lnTo>
                  <a:pt x="195140" y="126852"/>
                </a:lnTo>
                <a:lnTo>
                  <a:pt x="201519" y="127431"/>
                </a:lnTo>
                <a:lnTo>
                  <a:pt x="207678" y="128769"/>
                </a:lnTo>
                <a:lnTo>
                  <a:pt x="213688" y="130613"/>
                </a:lnTo>
                <a:lnTo>
                  <a:pt x="219600" y="132796"/>
                </a:lnTo>
                <a:lnTo>
                  <a:pt x="225447" y="134250"/>
                </a:lnTo>
                <a:lnTo>
                  <a:pt x="231249" y="135220"/>
                </a:lnTo>
                <a:lnTo>
                  <a:pt x="237023" y="135867"/>
                </a:lnTo>
                <a:lnTo>
                  <a:pt x="242776" y="137250"/>
                </a:lnTo>
                <a:lnTo>
                  <a:pt x="248518" y="139125"/>
                </a:lnTo>
                <a:lnTo>
                  <a:pt x="254249" y="141328"/>
                </a:lnTo>
                <a:lnTo>
                  <a:pt x="259976" y="142796"/>
                </a:lnTo>
                <a:lnTo>
                  <a:pt x="265698" y="143775"/>
                </a:lnTo>
                <a:lnTo>
                  <a:pt x="271418" y="144428"/>
                </a:lnTo>
                <a:lnTo>
                  <a:pt x="275233" y="145815"/>
                </a:lnTo>
                <a:lnTo>
                  <a:pt x="277774" y="147693"/>
                </a:lnTo>
                <a:lnTo>
                  <a:pt x="279470" y="149897"/>
                </a:lnTo>
                <a:lnTo>
                  <a:pt x="281552" y="151366"/>
                </a:lnTo>
                <a:lnTo>
                  <a:pt x="289198" y="153725"/>
                </a:lnTo>
                <a:lnTo>
                  <a:pt x="291432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0"/>
          <p:cNvSpPr/>
          <p:nvPr/>
        </p:nvSpPr>
        <p:spPr>
          <a:xfrm>
            <a:off x="8035290" y="1217294"/>
            <a:ext cx="13491" cy="437199"/>
          </a:xfrm>
          <a:custGeom>
            <a:avLst/>
            <a:gdLst/>
            <a:ahLst/>
            <a:cxnLst/>
            <a:rect l="0" t="0" r="0" b="0"/>
            <a:pathLst>
              <a:path w="13491" h="437199">
                <a:moveTo>
                  <a:pt x="0" y="0"/>
                </a:moveTo>
                <a:lnTo>
                  <a:pt x="0" y="32332"/>
                </a:lnTo>
                <a:lnTo>
                  <a:pt x="952" y="38700"/>
                </a:lnTo>
                <a:lnTo>
                  <a:pt x="2539" y="45803"/>
                </a:lnTo>
                <a:lnTo>
                  <a:pt x="4551" y="53395"/>
                </a:lnTo>
                <a:lnTo>
                  <a:pt x="5891" y="61314"/>
                </a:lnTo>
                <a:lnTo>
                  <a:pt x="6785" y="69452"/>
                </a:lnTo>
                <a:lnTo>
                  <a:pt x="7381" y="77734"/>
                </a:lnTo>
                <a:lnTo>
                  <a:pt x="7777" y="87065"/>
                </a:lnTo>
                <a:lnTo>
                  <a:pt x="8219" y="107593"/>
                </a:lnTo>
                <a:lnTo>
                  <a:pt x="8467" y="136020"/>
                </a:lnTo>
                <a:lnTo>
                  <a:pt x="9455" y="145925"/>
                </a:lnTo>
                <a:lnTo>
                  <a:pt x="11066" y="156339"/>
                </a:lnTo>
                <a:lnTo>
                  <a:pt x="13092" y="167091"/>
                </a:lnTo>
                <a:lnTo>
                  <a:pt x="13490" y="178069"/>
                </a:lnTo>
                <a:lnTo>
                  <a:pt x="12804" y="189198"/>
                </a:lnTo>
                <a:lnTo>
                  <a:pt x="11394" y="200427"/>
                </a:lnTo>
                <a:lnTo>
                  <a:pt x="10453" y="211723"/>
                </a:lnTo>
                <a:lnTo>
                  <a:pt x="9825" y="223064"/>
                </a:lnTo>
                <a:lnTo>
                  <a:pt x="9130" y="245825"/>
                </a:lnTo>
                <a:lnTo>
                  <a:pt x="8621" y="308441"/>
                </a:lnTo>
                <a:lnTo>
                  <a:pt x="8572" y="4371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1"/>
          <p:cNvSpPr/>
          <p:nvPr/>
        </p:nvSpPr>
        <p:spPr>
          <a:xfrm>
            <a:off x="8236448" y="1406041"/>
            <a:ext cx="158887" cy="229923"/>
          </a:xfrm>
          <a:custGeom>
            <a:avLst/>
            <a:gdLst/>
            <a:ahLst/>
            <a:cxnLst/>
            <a:rect l="0" t="0" r="0" b="0"/>
            <a:pathLst>
              <a:path w="158887" h="229923">
                <a:moveTo>
                  <a:pt x="13154" y="102719"/>
                </a:moveTo>
                <a:lnTo>
                  <a:pt x="13154" y="110938"/>
                </a:lnTo>
                <a:lnTo>
                  <a:pt x="17705" y="111186"/>
                </a:lnTo>
                <a:lnTo>
                  <a:pt x="33306" y="111282"/>
                </a:lnTo>
                <a:lnTo>
                  <a:pt x="36113" y="110333"/>
                </a:lnTo>
                <a:lnTo>
                  <a:pt x="38937" y="108747"/>
                </a:lnTo>
                <a:lnTo>
                  <a:pt x="41773" y="106738"/>
                </a:lnTo>
                <a:lnTo>
                  <a:pt x="44616" y="105398"/>
                </a:lnTo>
                <a:lnTo>
                  <a:pt x="47464" y="104505"/>
                </a:lnTo>
                <a:lnTo>
                  <a:pt x="50315" y="103909"/>
                </a:lnTo>
                <a:lnTo>
                  <a:pt x="53168" y="101607"/>
                </a:lnTo>
                <a:lnTo>
                  <a:pt x="56023" y="98168"/>
                </a:lnTo>
                <a:lnTo>
                  <a:pt x="58878" y="93970"/>
                </a:lnTo>
                <a:lnTo>
                  <a:pt x="62687" y="90218"/>
                </a:lnTo>
                <a:lnTo>
                  <a:pt x="67131" y="86765"/>
                </a:lnTo>
                <a:lnTo>
                  <a:pt x="71999" y="83510"/>
                </a:lnTo>
                <a:lnTo>
                  <a:pt x="76196" y="80388"/>
                </a:lnTo>
                <a:lnTo>
                  <a:pt x="79948" y="77354"/>
                </a:lnTo>
                <a:lnTo>
                  <a:pt x="83400" y="74379"/>
                </a:lnTo>
                <a:lnTo>
                  <a:pt x="85702" y="70490"/>
                </a:lnTo>
                <a:lnTo>
                  <a:pt x="87237" y="65993"/>
                </a:lnTo>
                <a:lnTo>
                  <a:pt x="88260" y="61090"/>
                </a:lnTo>
                <a:lnTo>
                  <a:pt x="89895" y="56869"/>
                </a:lnTo>
                <a:lnTo>
                  <a:pt x="91937" y="53102"/>
                </a:lnTo>
                <a:lnTo>
                  <a:pt x="94252" y="49638"/>
                </a:lnTo>
                <a:lnTo>
                  <a:pt x="95794" y="45424"/>
                </a:lnTo>
                <a:lnTo>
                  <a:pt x="96823" y="40710"/>
                </a:lnTo>
                <a:lnTo>
                  <a:pt x="97508" y="35662"/>
                </a:lnTo>
                <a:lnTo>
                  <a:pt x="97965" y="31344"/>
                </a:lnTo>
                <a:lnTo>
                  <a:pt x="98270" y="27513"/>
                </a:lnTo>
                <a:lnTo>
                  <a:pt x="98473" y="24007"/>
                </a:lnTo>
                <a:lnTo>
                  <a:pt x="97656" y="20716"/>
                </a:lnTo>
                <a:lnTo>
                  <a:pt x="94207" y="14521"/>
                </a:lnTo>
                <a:lnTo>
                  <a:pt x="89501" y="8592"/>
                </a:lnTo>
                <a:lnTo>
                  <a:pt x="86912" y="5677"/>
                </a:lnTo>
                <a:lnTo>
                  <a:pt x="84233" y="3734"/>
                </a:lnTo>
                <a:lnTo>
                  <a:pt x="81496" y="2439"/>
                </a:lnTo>
                <a:lnTo>
                  <a:pt x="78717" y="1576"/>
                </a:lnTo>
                <a:lnTo>
                  <a:pt x="75912" y="1000"/>
                </a:lnTo>
                <a:lnTo>
                  <a:pt x="73090" y="616"/>
                </a:lnTo>
                <a:lnTo>
                  <a:pt x="70257" y="360"/>
                </a:lnTo>
                <a:lnTo>
                  <a:pt x="66463" y="190"/>
                </a:lnTo>
                <a:lnTo>
                  <a:pt x="57166" y="0"/>
                </a:lnTo>
                <a:lnTo>
                  <a:pt x="52973" y="902"/>
                </a:lnTo>
                <a:lnTo>
                  <a:pt x="49225" y="2456"/>
                </a:lnTo>
                <a:lnTo>
                  <a:pt x="45774" y="4444"/>
                </a:lnTo>
                <a:lnTo>
                  <a:pt x="41568" y="7675"/>
                </a:lnTo>
                <a:lnTo>
                  <a:pt x="36859" y="11734"/>
                </a:lnTo>
                <a:lnTo>
                  <a:pt x="31815" y="16344"/>
                </a:lnTo>
                <a:lnTo>
                  <a:pt x="27500" y="21323"/>
                </a:lnTo>
                <a:lnTo>
                  <a:pt x="23671" y="26548"/>
                </a:lnTo>
                <a:lnTo>
                  <a:pt x="20165" y="31935"/>
                </a:lnTo>
                <a:lnTo>
                  <a:pt x="16875" y="37432"/>
                </a:lnTo>
                <a:lnTo>
                  <a:pt x="13731" y="43002"/>
                </a:lnTo>
                <a:lnTo>
                  <a:pt x="10680" y="48620"/>
                </a:lnTo>
                <a:lnTo>
                  <a:pt x="8647" y="55223"/>
                </a:lnTo>
                <a:lnTo>
                  <a:pt x="7292" y="62482"/>
                </a:lnTo>
                <a:lnTo>
                  <a:pt x="6389" y="70179"/>
                </a:lnTo>
                <a:lnTo>
                  <a:pt x="4834" y="77216"/>
                </a:lnTo>
                <a:lnTo>
                  <a:pt x="2845" y="83812"/>
                </a:lnTo>
                <a:lnTo>
                  <a:pt x="567" y="90114"/>
                </a:lnTo>
                <a:lnTo>
                  <a:pt x="0" y="97173"/>
                </a:lnTo>
                <a:lnTo>
                  <a:pt x="574" y="104736"/>
                </a:lnTo>
                <a:lnTo>
                  <a:pt x="1910" y="112636"/>
                </a:lnTo>
                <a:lnTo>
                  <a:pt x="3752" y="119808"/>
                </a:lnTo>
                <a:lnTo>
                  <a:pt x="5934" y="126494"/>
                </a:lnTo>
                <a:lnTo>
                  <a:pt x="8340" y="132856"/>
                </a:lnTo>
                <a:lnTo>
                  <a:pt x="10898" y="139003"/>
                </a:lnTo>
                <a:lnTo>
                  <a:pt x="13555" y="145006"/>
                </a:lnTo>
                <a:lnTo>
                  <a:pt x="19048" y="156755"/>
                </a:lnTo>
                <a:lnTo>
                  <a:pt x="24664" y="168327"/>
                </a:lnTo>
                <a:lnTo>
                  <a:pt x="28447" y="174080"/>
                </a:lnTo>
                <a:lnTo>
                  <a:pt x="32875" y="179821"/>
                </a:lnTo>
                <a:lnTo>
                  <a:pt x="37731" y="185552"/>
                </a:lnTo>
                <a:lnTo>
                  <a:pt x="42874" y="191279"/>
                </a:lnTo>
                <a:lnTo>
                  <a:pt x="53668" y="202721"/>
                </a:lnTo>
                <a:lnTo>
                  <a:pt x="59213" y="207487"/>
                </a:lnTo>
                <a:lnTo>
                  <a:pt x="64815" y="211617"/>
                </a:lnTo>
                <a:lnTo>
                  <a:pt x="70455" y="215322"/>
                </a:lnTo>
                <a:lnTo>
                  <a:pt x="75167" y="217793"/>
                </a:lnTo>
                <a:lnTo>
                  <a:pt x="79261" y="219440"/>
                </a:lnTo>
                <a:lnTo>
                  <a:pt x="82943" y="220538"/>
                </a:lnTo>
                <a:lnTo>
                  <a:pt x="87302" y="222222"/>
                </a:lnTo>
                <a:lnTo>
                  <a:pt x="92114" y="224298"/>
                </a:lnTo>
                <a:lnTo>
                  <a:pt x="97227" y="226634"/>
                </a:lnTo>
                <a:lnTo>
                  <a:pt x="102539" y="228191"/>
                </a:lnTo>
                <a:lnTo>
                  <a:pt x="107987" y="229229"/>
                </a:lnTo>
                <a:lnTo>
                  <a:pt x="113524" y="229922"/>
                </a:lnTo>
                <a:lnTo>
                  <a:pt x="119120" y="229431"/>
                </a:lnTo>
                <a:lnTo>
                  <a:pt x="124756" y="228151"/>
                </a:lnTo>
                <a:lnTo>
                  <a:pt x="130418" y="226345"/>
                </a:lnTo>
                <a:lnTo>
                  <a:pt x="135144" y="224189"/>
                </a:lnTo>
                <a:lnTo>
                  <a:pt x="139249" y="221799"/>
                </a:lnTo>
                <a:lnTo>
                  <a:pt x="142938" y="219253"/>
                </a:lnTo>
                <a:lnTo>
                  <a:pt x="146349" y="217556"/>
                </a:lnTo>
                <a:lnTo>
                  <a:pt x="149575" y="216424"/>
                </a:lnTo>
                <a:lnTo>
                  <a:pt x="158886" y="2141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2"/>
          <p:cNvSpPr/>
          <p:nvPr/>
        </p:nvSpPr>
        <p:spPr>
          <a:xfrm>
            <a:off x="8438197" y="1423035"/>
            <a:ext cx="180023" cy="180023"/>
          </a:xfrm>
          <a:custGeom>
            <a:avLst/>
            <a:gdLst/>
            <a:ahLst/>
            <a:cxnLst/>
            <a:rect l="0" t="0" r="0" b="0"/>
            <a:pathLst>
              <a:path w="180023" h="180023">
                <a:moveTo>
                  <a:pt x="0" y="0"/>
                </a:moveTo>
                <a:lnTo>
                  <a:pt x="4551" y="4550"/>
                </a:lnTo>
                <a:lnTo>
                  <a:pt x="6844" y="7796"/>
                </a:lnTo>
                <a:lnTo>
                  <a:pt x="9325" y="11865"/>
                </a:lnTo>
                <a:lnTo>
                  <a:pt x="11932" y="16482"/>
                </a:lnTo>
                <a:lnTo>
                  <a:pt x="17368" y="26693"/>
                </a:lnTo>
                <a:lnTo>
                  <a:pt x="20151" y="32082"/>
                </a:lnTo>
                <a:lnTo>
                  <a:pt x="23912" y="37581"/>
                </a:lnTo>
                <a:lnTo>
                  <a:pt x="28324" y="43151"/>
                </a:lnTo>
                <a:lnTo>
                  <a:pt x="33171" y="48770"/>
                </a:lnTo>
                <a:lnTo>
                  <a:pt x="38306" y="54421"/>
                </a:lnTo>
                <a:lnTo>
                  <a:pt x="49092" y="65779"/>
                </a:lnTo>
                <a:lnTo>
                  <a:pt x="82913" y="100017"/>
                </a:lnTo>
                <a:lnTo>
                  <a:pt x="89566" y="105730"/>
                </a:lnTo>
                <a:lnTo>
                  <a:pt x="96858" y="111444"/>
                </a:lnTo>
                <a:lnTo>
                  <a:pt x="104577" y="117158"/>
                </a:lnTo>
                <a:lnTo>
                  <a:pt x="111628" y="122873"/>
                </a:lnTo>
                <a:lnTo>
                  <a:pt x="118234" y="128588"/>
                </a:lnTo>
                <a:lnTo>
                  <a:pt x="124543" y="134302"/>
                </a:lnTo>
                <a:lnTo>
                  <a:pt x="130653" y="139065"/>
                </a:lnTo>
                <a:lnTo>
                  <a:pt x="136633" y="143192"/>
                </a:lnTo>
                <a:lnTo>
                  <a:pt x="142523" y="146896"/>
                </a:lnTo>
                <a:lnTo>
                  <a:pt x="147404" y="150318"/>
                </a:lnTo>
                <a:lnTo>
                  <a:pt x="151609" y="153552"/>
                </a:lnTo>
                <a:lnTo>
                  <a:pt x="155365" y="156660"/>
                </a:lnTo>
                <a:lnTo>
                  <a:pt x="158821" y="159685"/>
                </a:lnTo>
                <a:lnTo>
                  <a:pt x="162079" y="162654"/>
                </a:lnTo>
                <a:lnTo>
                  <a:pt x="168238" y="168493"/>
                </a:lnTo>
                <a:lnTo>
                  <a:pt x="180022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3"/>
          <p:cNvSpPr/>
          <p:nvPr/>
        </p:nvSpPr>
        <p:spPr>
          <a:xfrm>
            <a:off x="8472487" y="1423035"/>
            <a:ext cx="120016" cy="231458"/>
          </a:xfrm>
          <a:custGeom>
            <a:avLst/>
            <a:gdLst/>
            <a:ahLst/>
            <a:cxnLst/>
            <a:rect l="0" t="0" r="0" b="0"/>
            <a:pathLst>
              <a:path w="120016" h="231458">
                <a:moveTo>
                  <a:pt x="120015" y="0"/>
                </a:moveTo>
                <a:lnTo>
                  <a:pt x="115464" y="4550"/>
                </a:lnTo>
                <a:lnTo>
                  <a:pt x="114123" y="7796"/>
                </a:lnTo>
                <a:lnTo>
                  <a:pt x="113230" y="11865"/>
                </a:lnTo>
                <a:lnTo>
                  <a:pt x="112634" y="16482"/>
                </a:lnTo>
                <a:lnTo>
                  <a:pt x="111285" y="21465"/>
                </a:lnTo>
                <a:lnTo>
                  <a:pt x="109432" y="26693"/>
                </a:lnTo>
                <a:lnTo>
                  <a:pt x="107245" y="32082"/>
                </a:lnTo>
                <a:lnTo>
                  <a:pt x="103882" y="38533"/>
                </a:lnTo>
                <a:lnTo>
                  <a:pt x="99735" y="45691"/>
                </a:lnTo>
                <a:lnTo>
                  <a:pt x="90047" y="61265"/>
                </a:lnTo>
                <a:lnTo>
                  <a:pt x="79391" y="77711"/>
                </a:lnTo>
                <a:lnTo>
                  <a:pt x="73882" y="87050"/>
                </a:lnTo>
                <a:lnTo>
                  <a:pt x="68305" y="97085"/>
                </a:lnTo>
                <a:lnTo>
                  <a:pt x="62681" y="107586"/>
                </a:lnTo>
                <a:lnTo>
                  <a:pt x="57981" y="117444"/>
                </a:lnTo>
                <a:lnTo>
                  <a:pt x="53893" y="126873"/>
                </a:lnTo>
                <a:lnTo>
                  <a:pt x="50217" y="136017"/>
                </a:lnTo>
                <a:lnTo>
                  <a:pt x="45861" y="144970"/>
                </a:lnTo>
                <a:lnTo>
                  <a:pt x="41051" y="153797"/>
                </a:lnTo>
                <a:lnTo>
                  <a:pt x="35940" y="162538"/>
                </a:lnTo>
                <a:lnTo>
                  <a:pt x="31579" y="171224"/>
                </a:lnTo>
                <a:lnTo>
                  <a:pt x="27722" y="179872"/>
                </a:lnTo>
                <a:lnTo>
                  <a:pt x="24196" y="188494"/>
                </a:lnTo>
                <a:lnTo>
                  <a:pt x="20893" y="195195"/>
                </a:lnTo>
                <a:lnTo>
                  <a:pt x="17738" y="200615"/>
                </a:lnTo>
                <a:lnTo>
                  <a:pt x="14683" y="205181"/>
                </a:lnTo>
                <a:lnTo>
                  <a:pt x="11694" y="210130"/>
                </a:lnTo>
                <a:lnTo>
                  <a:pt x="8748" y="215334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4"/>
          <p:cNvSpPr/>
          <p:nvPr/>
        </p:nvSpPr>
        <p:spPr>
          <a:xfrm>
            <a:off x="7473139" y="1877559"/>
            <a:ext cx="270411" cy="325574"/>
          </a:xfrm>
          <a:custGeom>
            <a:avLst/>
            <a:gdLst/>
            <a:ahLst/>
            <a:cxnLst/>
            <a:rect l="0" t="0" r="0" b="0"/>
            <a:pathLst>
              <a:path w="270411" h="325574">
                <a:moveTo>
                  <a:pt x="4938" y="76971"/>
                </a:moveTo>
                <a:lnTo>
                  <a:pt x="387" y="72420"/>
                </a:lnTo>
                <a:lnTo>
                  <a:pt x="0" y="70127"/>
                </a:lnTo>
                <a:lnTo>
                  <a:pt x="693" y="67646"/>
                </a:lnTo>
                <a:lnTo>
                  <a:pt x="4099" y="61370"/>
                </a:lnTo>
                <a:lnTo>
                  <a:pt x="11617" y="52334"/>
                </a:lnTo>
                <a:lnTo>
                  <a:pt x="16796" y="43479"/>
                </a:lnTo>
                <a:lnTo>
                  <a:pt x="24813" y="35733"/>
                </a:lnTo>
                <a:lnTo>
                  <a:pt x="35679" y="28163"/>
                </a:lnTo>
                <a:lnTo>
                  <a:pt x="50033" y="18448"/>
                </a:lnTo>
                <a:lnTo>
                  <a:pt x="56909" y="14143"/>
                </a:lnTo>
                <a:lnTo>
                  <a:pt x="63398" y="10321"/>
                </a:lnTo>
                <a:lnTo>
                  <a:pt x="69629" y="6820"/>
                </a:lnTo>
                <a:lnTo>
                  <a:pt x="76640" y="4486"/>
                </a:lnTo>
                <a:lnTo>
                  <a:pt x="84172" y="2930"/>
                </a:lnTo>
                <a:lnTo>
                  <a:pt x="92051" y="1893"/>
                </a:lnTo>
                <a:lnTo>
                  <a:pt x="100160" y="1201"/>
                </a:lnTo>
                <a:lnTo>
                  <a:pt x="108425" y="740"/>
                </a:lnTo>
                <a:lnTo>
                  <a:pt x="128628" y="91"/>
                </a:lnTo>
                <a:lnTo>
                  <a:pt x="133118" y="0"/>
                </a:lnTo>
                <a:lnTo>
                  <a:pt x="138016" y="892"/>
                </a:lnTo>
                <a:lnTo>
                  <a:pt x="143187" y="2439"/>
                </a:lnTo>
                <a:lnTo>
                  <a:pt x="148539" y="4423"/>
                </a:lnTo>
                <a:lnTo>
                  <a:pt x="153059" y="6698"/>
                </a:lnTo>
                <a:lnTo>
                  <a:pt x="160622" y="11766"/>
                </a:lnTo>
                <a:lnTo>
                  <a:pt x="167158" y="17193"/>
                </a:lnTo>
                <a:lnTo>
                  <a:pt x="170236" y="19974"/>
                </a:lnTo>
                <a:lnTo>
                  <a:pt x="172287" y="23733"/>
                </a:lnTo>
                <a:lnTo>
                  <a:pt x="174565" y="32989"/>
                </a:lnTo>
                <a:lnTo>
                  <a:pt x="174220" y="37172"/>
                </a:lnTo>
                <a:lnTo>
                  <a:pt x="173038" y="40913"/>
                </a:lnTo>
                <a:lnTo>
                  <a:pt x="169184" y="49515"/>
                </a:lnTo>
                <a:lnTo>
                  <a:pt x="166823" y="55809"/>
                </a:lnTo>
                <a:lnTo>
                  <a:pt x="164297" y="62863"/>
                </a:lnTo>
                <a:lnTo>
                  <a:pt x="161660" y="69471"/>
                </a:lnTo>
                <a:lnTo>
                  <a:pt x="158949" y="75781"/>
                </a:lnTo>
                <a:lnTo>
                  <a:pt x="153397" y="87872"/>
                </a:lnTo>
                <a:lnTo>
                  <a:pt x="147754" y="99596"/>
                </a:lnTo>
                <a:lnTo>
                  <a:pt x="143965" y="104436"/>
                </a:lnTo>
                <a:lnTo>
                  <a:pt x="139532" y="108616"/>
                </a:lnTo>
                <a:lnTo>
                  <a:pt x="134673" y="112355"/>
                </a:lnTo>
                <a:lnTo>
                  <a:pt x="131434" y="115800"/>
                </a:lnTo>
                <a:lnTo>
                  <a:pt x="129273" y="119049"/>
                </a:lnTo>
                <a:lnTo>
                  <a:pt x="125921" y="125200"/>
                </a:lnTo>
                <a:lnTo>
                  <a:pt x="121255" y="131108"/>
                </a:lnTo>
                <a:lnTo>
                  <a:pt x="120583" y="133065"/>
                </a:lnTo>
                <a:lnTo>
                  <a:pt x="121088" y="134369"/>
                </a:lnTo>
                <a:lnTo>
                  <a:pt x="124190" y="136463"/>
                </a:lnTo>
                <a:lnTo>
                  <a:pt x="127154" y="134209"/>
                </a:lnTo>
                <a:lnTo>
                  <a:pt x="129278" y="132275"/>
                </a:lnTo>
                <a:lnTo>
                  <a:pt x="132599" y="130985"/>
                </a:lnTo>
                <a:lnTo>
                  <a:pt x="136718" y="130125"/>
                </a:lnTo>
                <a:lnTo>
                  <a:pt x="141369" y="129552"/>
                </a:lnTo>
                <a:lnTo>
                  <a:pt x="145422" y="128217"/>
                </a:lnTo>
                <a:lnTo>
                  <a:pt x="152465" y="124194"/>
                </a:lnTo>
                <a:lnTo>
                  <a:pt x="157582" y="122741"/>
                </a:lnTo>
                <a:lnTo>
                  <a:pt x="163850" y="121771"/>
                </a:lnTo>
                <a:lnTo>
                  <a:pt x="170888" y="121125"/>
                </a:lnTo>
                <a:lnTo>
                  <a:pt x="177483" y="120695"/>
                </a:lnTo>
                <a:lnTo>
                  <a:pt x="183786" y="120407"/>
                </a:lnTo>
                <a:lnTo>
                  <a:pt x="195868" y="120088"/>
                </a:lnTo>
                <a:lnTo>
                  <a:pt x="229448" y="119867"/>
                </a:lnTo>
                <a:lnTo>
                  <a:pt x="235574" y="120808"/>
                </a:lnTo>
                <a:lnTo>
                  <a:pt x="240610" y="122388"/>
                </a:lnTo>
                <a:lnTo>
                  <a:pt x="249699" y="126684"/>
                </a:lnTo>
                <a:lnTo>
                  <a:pt x="260088" y="131768"/>
                </a:lnTo>
                <a:lnTo>
                  <a:pt x="263621" y="135409"/>
                </a:lnTo>
                <a:lnTo>
                  <a:pt x="265976" y="139742"/>
                </a:lnTo>
                <a:lnTo>
                  <a:pt x="268593" y="149637"/>
                </a:lnTo>
                <a:lnTo>
                  <a:pt x="269290" y="154942"/>
                </a:lnTo>
                <a:lnTo>
                  <a:pt x="269755" y="160384"/>
                </a:lnTo>
                <a:lnTo>
                  <a:pt x="270065" y="165917"/>
                </a:lnTo>
                <a:lnTo>
                  <a:pt x="270410" y="177145"/>
                </a:lnTo>
                <a:lnTo>
                  <a:pt x="268596" y="182806"/>
                </a:lnTo>
                <a:lnTo>
                  <a:pt x="265483" y="188485"/>
                </a:lnTo>
                <a:lnTo>
                  <a:pt x="256944" y="200827"/>
                </a:lnTo>
                <a:lnTo>
                  <a:pt x="246799" y="215838"/>
                </a:lnTo>
                <a:lnTo>
                  <a:pt x="242378" y="223841"/>
                </a:lnTo>
                <a:lnTo>
                  <a:pt x="238479" y="232034"/>
                </a:lnTo>
                <a:lnTo>
                  <a:pt x="234927" y="240354"/>
                </a:lnTo>
                <a:lnTo>
                  <a:pt x="229701" y="247805"/>
                </a:lnTo>
                <a:lnTo>
                  <a:pt x="223360" y="254678"/>
                </a:lnTo>
                <a:lnTo>
                  <a:pt x="209647" y="267394"/>
                </a:lnTo>
                <a:lnTo>
                  <a:pt x="197202" y="279396"/>
                </a:lnTo>
                <a:lnTo>
                  <a:pt x="190265" y="285263"/>
                </a:lnTo>
                <a:lnTo>
                  <a:pt x="182782" y="291080"/>
                </a:lnTo>
                <a:lnTo>
                  <a:pt x="174935" y="296863"/>
                </a:lnTo>
                <a:lnTo>
                  <a:pt x="167800" y="301670"/>
                </a:lnTo>
                <a:lnTo>
                  <a:pt x="161138" y="305828"/>
                </a:lnTo>
                <a:lnTo>
                  <a:pt x="154792" y="309552"/>
                </a:lnTo>
                <a:lnTo>
                  <a:pt x="148655" y="312035"/>
                </a:lnTo>
                <a:lnTo>
                  <a:pt x="142659" y="313690"/>
                </a:lnTo>
                <a:lnTo>
                  <a:pt x="136757" y="314794"/>
                </a:lnTo>
                <a:lnTo>
                  <a:pt x="131870" y="316482"/>
                </a:lnTo>
                <a:lnTo>
                  <a:pt x="123901" y="320898"/>
                </a:lnTo>
                <a:lnTo>
                  <a:pt x="117182" y="323495"/>
                </a:lnTo>
                <a:lnTo>
                  <a:pt x="109660" y="325163"/>
                </a:lnTo>
                <a:lnTo>
                  <a:pt x="106092" y="325391"/>
                </a:lnTo>
                <a:lnTo>
                  <a:pt x="99236" y="325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5"/>
          <p:cNvSpPr/>
          <p:nvPr/>
        </p:nvSpPr>
        <p:spPr>
          <a:xfrm>
            <a:off x="7838516" y="1808797"/>
            <a:ext cx="161940" cy="359351"/>
          </a:xfrm>
          <a:custGeom>
            <a:avLst/>
            <a:gdLst/>
            <a:ahLst/>
            <a:cxnLst/>
            <a:rect l="0" t="0" r="0" b="0"/>
            <a:pathLst>
              <a:path w="161940" h="359351">
                <a:moveTo>
                  <a:pt x="33896" y="0"/>
                </a:moveTo>
                <a:lnTo>
                  <a:pt x="33896" y="40624"/>
                </a:lnTo>
                <a:lnTo>
                  <a:pt x="32944" y="47086"/>
                </a:lnTo>
                <a:lnTo>
                  <a:pt x="31357" y="54250"/>
                </a:lnTo>
                <a:lnTo>
                  <a:pt x="29345" y="61884"/>
                </a:lnTo>
                <a:lnTo>
                  <a:pt x="28005" y="69831"/>
                </a:lnTo>
                <a:lnTo>
                  <a:pt x="27111" y="77987"/>
                </a:lnTo>
                <a:lnTo>
                  <a:pt x="26515" y="86281"/>
                </a:lnTo>
                <a:lnTo>
                  <a:pt x="25166" y="94668"/>
                </a:lnTo>
                <a:lnTo>
                  <a:pt x="23313" y="103117"/>
                </a:lnTo>
                <a:lnTo>
                  <a:pt x="13496" y="141760"/>
                </a:lnTo>
                <a:lnTo>
                  <a:pt x="11724" y="152609"/>
                </a:lnTo>
                <a:lnTo>
                  <a:pt x="10542" y="163652"/>
                </a:lnTo>
                <a:lnTo>
                  <a:pt x="9755" y="174824"/>
                </a:lnTo>
                <a:lnTo>
                  <a:pt x="8277" y="186082"/>
                </a:lnTo>
                <a:lnTo>
                  <a:pt x="6339" y="197397"/>
                </a:lnTo>
                <a:lnTo>
                  <a:pt x="4094" y="208750"/>
                </a:lnTo>
                <a:lnTo>
                  <a:pt x="2599" y="219177"/>
                </a:lnTo>
                <a:lnTo>
                  <a:pt x="1601" y="228985"/>
                </a:lnTo>
                <a:lnTo>
                  <a:pt x="936" y="238382"/>
                </a:lnTo>
                <a:lnTo>
                  <a:pt x="493" y="247504"/>
                </a:lnTo>
                <a:lnTo>
                  <a:pt x="0" y="265259"/>
                </a:lnTo>
                <a:lnTo>
                  <a:pt x="821" y="273995"/>
                </a:lnTo>
                <a:lnTo>
                  <a:pt x="2321" y="282676"/>
                </a:lnTo>
                <a:lnTo>
                  <a:pt x="4274" y="291320"/>
                </a:lnTo>
                <a:lnTo>
                  <a:pt x="6528" y="299941"/>
                </a:lnTo>
                <a:lnTo>
                  <a:pt x="8984" y="308546"/>
                </a:lnTo>
                <a:lnTo>
                  <a:pt x="11573" y="317140"/>
                </a:lnTo>
                <a:lnTo>
                  <a:pt x="14251" y="324774"/>
                </a:lnTo>
                <a:lnTo>
                  <a:pt x="16989" y="331769"/>
                </a:lnTo>
                <a:lnTo>
                  <a:pt x="19767" y="338337"/>
                </a:lnTo>
                <a:lnTo>
                  <a:pt x="22572" y="343668"/>
                </a:lnTo>
                <a:lnTo>
                  <a:pt x="25395" y="348174"/>
                </a:lnTo>
                <a:lnTo>
                  <a:pt x="28228" y="352131"/>
                </a:lnTo>
                <a:lnTo>
                  <a:pt x="31070" y="354769"/>
                </a:lnTo>
                <a:lnTo>
                  <a:pt x="33917" y="356528"/>
                </a:lnTo>
                <a:lnTo>
                  <a:pt x="36767" y="357700"/>
                </a:lnTo>
                <a:lnTo>
                  <a:pt x="40573" y="358482"/>
                </a:lnTo>
                <a:lnTo>
                  <a:pt x="45015" y="359003"/>
                </a:lnTo>
                <a:lnTo>
                  <a:pt x="49882" y="359350"/>
                </a:lnTo>
                <a:lnTo>
                  <a:pt x="55030" y="358630"/>
                </a:lnTo>
                <a:lnTo>
                  <a:pt x="60368" y="357196"/>
                </a:lnTo>
                <a:lnTo>
                  <a:pt x="65831" y="355288"/>
                </a:lnTo>
                <a:lnTo>
                  <a:pt x="71379" y="353064"/>
                </a:lnTo>
                <a:lnTo>
                  <a:pt x="76983" y="350629"/>
                </a:lnTo>
                <a:lnTo>
                  <a:pt x="82622" y="348052"/>
                </a:lnTo>
                <a:lnTo>
                  <a:pt x="88288" y="344430"/>
                </a:lnTo>
                <a:lnTo>
                  <a:pt x="93969" y="340110"/>
                </a:lnTo>
                <a:lnTo>
                  <a:pt x="99662" y="335325"/>
                </a:lnTo>
                <a:lnTo>
                  <a:pt x="105363" y="330230"/>
                </a:lnTo>
                <a:lnTo>
                  <a:pt x="116777" y="319489"/>
                </a:lnTo>
                <a:lnTo>
                  <a:pt x="122487" y="313005"/>
                </a:lnTo>
                <a:lnTo>
                  <a:pt x="128200" y="305825"/>
                </a:lnTo>
                <a:lnTo>
                  <a:pt x="133912" y="298181"/>
                </a:lnTo>
                <a:lnTo>
                  <a:pt x="138673" y="291180"/>
                </a:lnTo>
                <a:lnTo>
                  <a:pt x="142800" y="284607"/>
                </a:lnTo>
                <a:lnTo>
                  <a:pt x="146505" y="278321"/>
                </a:lnTo>
                <a:lnTo>
                  <a:pt x="149925" y="273177"/>
                </a:lnTo>
                <a:lnTo>
                  <a:pt x="153158" y="268796"/>
                </a:lnTo>
                <a:lnTo>
                  <a:pt x="156267" y="264922"/>
                </a:lnTo>
                <a:lnTo>
                  <a:pt x="158340" y="260435"/>
                </a:lnTo>
                <a:lnTo>
                  <a:pt x="160642" y="250369"/>
                </a:lnTo>
                <a:lnTo>
                  <a:pt x="161665" y="242085"/>
                </a:lnTo>
                <a:lnTo>
                  <a:pt x="161939" y="238542"/>
                </a:lnTo>
                <a:lnTo>
                  <a:pt x="161167" y="235228"/>
                </a:lnTo>
                <a:lnTo>
                  <a:pt x="157771" y="229006"/>
                </a:lnTo>
                <a:lnTo>
                  <a:pt x="154579" y="226966"/>
                </a:lnTo>
                <a:lnTo>
                  <a:pt x="150547" y="225605"/>
                </a:lnTo>
                <a:lnTo>
                  <a:pt x="145953" y="224699"/>
                </a:lnTo>
                <a:lnTo>
                  <a:pt x="141938" y="224094"/>
                </a:lnTo>
                <a:lnTo>
                  <a:pt x="138310" y="223691"/>
                </a:lnTo>
                <a:lnTo>
                  <a:pt x="134938" y="223422"/>
                </a:lnTo>
                <a:lnTo>
                  <a:pt x="130785" y="225148"/>
                </a:lnTo>
                <a:lnTo>
                  <a:pt x="126111" y="228204"/>
                </a:lnTo>
                <a:lnTo>
                  <a:pt x="121090" y="232146"/>
                </a:lnTo>
                <a:lnTo>
                  <a:pt x="115838" y="236679"/>
                </a:lnTo>
                <a:lnTo>
                  <a:pt x="110431" y="241606"/>
                </a:lnTo>
                <a:lnTo>
                  <a:pt x="104923" y="246796"/>
                </a:lnTo>
                <a:lnTo>
                  <a:pt x="99344" y="251208"/>
                </a:lnTo>
                <a:lnTo>
                  <a:pt x="93722" y="255102"/>
                </a:lnTo>
                <a:lnTo>
                  <a:pt x="88067" y="258651"/>
                </a:lnTo>
                <a:lnTo>
                  <a:pt x="82392" y="262921"/>
                </a:lnTo>
                <a:lnTo>
                  <a:pt x="76705" y="267673"/>
                </a:lnTo>
                <a:lnTo>
                  <a:pt x="66258" y="277081"/>
                </a:lnTo>
                <a:lnTo>
                  <a:pt x="58439" y="284437"/>
                </a:lnTo>
                <a:lnTo>
                  <a:pt x="55973" y="287732"/>
                </a:lnTo>
                <a:lnTo>
                  <a:pt x="53234" y="293934"/>
                </a:lnTo>
                <a:lnTo>
                  <a:pt x="52015" y="299865"/>
                </a:lnTo>
                <a:lnTo>
                  <a:pt x="51041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6"/>
          <p:cNvSpPr/>
          <p:nvPr/>
        </p:nvSpPr>
        <p:spPr>
          <a:xfrm>
            <a:off x="8210373" y="1380835"/>
            <a:ext cx="360762" cy="290803"/>
          </a:xfrm>
          <a:custGeom>
            <a:avLst/>
            <a:gdLst/>
            <a:ahLst/>
            <a:cxnLst/>
            <a:rect l="0" t="0" r="0" b="0"/>
            <a:pathLst>
              <a:path w="360762" h="290803">
                <a:moveTo>
                  <a:pt x="4939" y="153642"/>
                </a:moveTo>
                <a:lnTo>
                  <a:pt x="388" y="149091"/>
                </a:lnTo>
                <a:lnTo>
                  <a:pt x="0" y="146798"/>
                </a:lnTo>
                <a:lnTo>
                  <a:pt x="694" y="144317"/>
                </a:lnTo>
                <a:lnTo>
                  <a:pt x="2108" y="141710"/>
                </a:lnTo>
                <a:lnTo>
                  <a:pt x="3681" y="133734"/>
                </a:lnTo>
                <a:lnTo>
                  <a:pt x="4101" y="128940"/>
                </a:lnTo>
                <a:lnTo>
                  <a:pt x="7238" y="122887"/>
                </a:lnTo>
                <a:lnTo>
                  <a:pt x="12187" y="115993"/>
                </a:lnTo>
                <a:lnTo>
                  <a:pt x="18343" y="108540"/>
                </a:lnTo>
                <a:lnTo>
                  <a:pt x="26257" y="100714"/>
                </a:lnTo>
                <a:lnTo>
                  <a:pt x="35343" y="92639"/>
                </a:lnTo>
                <a:lnTo>
                  <a:pt x="45212" y="84399"/>
                </a:lnTo>
                <a:lnTo>
                  <a:pt x="66335" y="67622"/>
                </a:lnTo>
                <a:lnTo>
                  <a:pt x="77302" y="59148"/>
                </a:lnTo>
                <a:lnTo>
                  <a:pt x="89376" y="51593"/>
                </a:lnTo>
                <a:lnTo>
                  <a:pt x="102189" y="44652"/>
                </a:lnTo>
                <a:lnTo>
                  <a:pt x="115492" y="38120"/>
                </a:lnTo>
                <a:lnTo>
                  <a:pt x="129123" y="31860"/>
                </a:lnTo>
                <a:lnTo>
                  <a:pt x="177601" y="10665"/>
                </a:lnTo>
                <a:lnTo>
                  <a:pt x="185769" y="6889"/>
                </a:lnTo>
                <a:lnTo>
                  <a:pt x="193121" y="4372"/>
                </a:lnTo>
                <a:lnTo>
                  <a:pt x="199926" y="2693"/>
                </a:lnTo>
                <a:lnTo>
                  <a:pt x="215434" y="0"/>
                </a:lnTo>
                <a:lnTo>
                  <a:pt x="216707" y="732"/>
                </a:lnTo>
                <a:lnTo>
                  <a:pt x="217555" y="2172"/>
                </a:lnTo>
                <a:lnTo>
                  <a:pt x="218121" y="4084"/>
                </a:lnTo>
                <a:lnTo>
                  <a:pt x="215640" y="7264"/>
                </a:lnTo>
                <a:lnTo>
                  <a:pt x="205265" y="15878"/>
                </a:lnTo>
                <a:lnTo>
                  <a:pt x="198496" y="20842"/>
                </a:lnTo>
                <a:lnTo>
                  <a:pt x="174367" y="37882"/>
                </a:lnTo>
                <a:lnTo>
                  <a:pt x="154218" y="52663"/>
                </a:lnTo>
                <a:lnTo>
                  <a:pt x="142559" y="60605"/>
                </a:lnTo>
                <a:lnTo>
                  <a:pt x="116903" y="77050"/>
                </a:lnTo>
                <a:lnTo>
                  <a:pt x="104346" y="84483"/>
                </a:lnTo>
                <a:lnTo>
                  <a:pt x="92165" y="91344"/>
                </a:lnTo>
                <a:lnTo>
                  <a:pt x="80235" y="97822"/>
                </a:lnTo>
                <a:lnTo>
                  <a:pt x="69424" y="104046"/>
                </a:lnTo>
                <a:lnTo>
                  <a:pt x="59360" y="110101"/>
                </a:lnTo>
                <a:lnTo>
                  <a:pt x="49792" y="116042"/>
                </a:lnTo>
                <a:lnTo>
                  <a:pt x="42461" y="120955"/>
                </a:lnTo>
                <a:lnTo>
                  <a:pt x="31775" y="128955"/>
                </a:lnTo>
                <a:lnTo>
                  <a:pt x="23852" y="133145"/>
                </a:lnTo>
                <a:lnTo>
                  <a:pt x="20405" y="134262"/>
                </a:lnTo>
                <a:lnTo>
                  <a:pt x="19060" y="134055"/>
                </a:lnTo>
                <a:lnTo>
                  <a:pt x="19115" y="132964"/>
                </a:lnTo>
                <a:lnTo>
                  <a:pt x="20106" y="131284"/>
                </a:lnTo>
                <a:lnTo>
                  <a:pt x="26284" y="126878"/>
                </a:lnTo>
                <a:lnTo>
                  <a:pt x="36333" y="120792"/>
                </a:lnTo>
                <a:lnTo>
                  <a:pt x="50325" y="111737"/>
                </a:lnTo>
                <a:lnTo>
                  <a:pt x="59961" y="106655"/>
                </a:lnTo>
                <a:lnTo>
                  <a:pt x="71148" y="101362"/>
                </a:lnTo>
                <a:lnTo>
                  <a:pt x="83368" y="95929"/>
                </a:lnTo>
                <a:lnTo>
                  <a:pt x="107107" y="84812"/>
                </a:lnTo>
                <a:lnTo>
                  <a:pt x="118771" y="79180"/>
                </a:lnTo>
                <a:lnTo>
                  <a:pt x="130357" y="74473"/>
                </a:lnTo>
                <a:lnTo>
                  <a:pt x="141891" y="70383"/>
                </a:lnTo>
                <a:lnTo>
                  <a:pt x="153390" y="66703"/>
                </a:lnTo>
                <a:lnTo>
                  <a:pt x="162961" y="64251"/>
                </a:lnTo>
                <a:lnTo>
                  <a:pt x="171248" y="62615"/>
                </a:lnTo>
                <a:lnTo>
                  <a:pt x="178676" y="61525"/>
                </a:lnTo>
                <a:lnTo>
                  <a:pt x="183628" y="61751"/>
                </a:lnTo>
                <a:lnTo>
                  <a:pt x="186931" y="62854"/>
                </a:lnTo>
                <a:lnTo>
                  <a:pt x="189132" y="64541"/>
                </a:lnTo>
                <a:lnTo>
                  <a:pt x="190600" y="66619"/>
                </a:lnTo>
                <a:lnTo>
                  <a:pt x="192230" y="71468"/>
                </a:lnTo>
                <a:lnTo>
                  <a:pt x="191712" y="75999"/>
                </a:lnTo>
                <a:lnTo>
                  <a:pt x="190415" y="81878"/>
                </a:lnTo>
                <a:lnTo>
                  <a:pt x="188597" y="88654"/>
                </a:lnTo>
                <a:lnTo>
                  <a:pt x="185480" y="96029"/>
                </a:lnTo>
                <a:lnTo>
                  <a:pt x="181498" y="103804"/>
                </a:lnTo>
                <a:lnTo>
                  <a:pt x="176937" y="111844"/>
                </a:lnTo>
                <a:lnTo>
                  <a:pt x="170087" y="120062"/>
                </a:lnTo>
                <a:lnTo>
                  <a:pt x="161711" y="128397"/>
                </a:lnTo>
                <a:lnTo>
                  <a:pt x="152315" y="136812"/>
                </a:lnTo>
                <a:lnTo>
                  <a:pt x="131717" y="156322"/>
                </a:lnTo>
                <a:lnTo>
                  <a:pt x="120891" y="166859"/>
                </a:lnTo>
                <a:lnTo>
                  <a:pt x="109862" y="175788"/>
                </a:lnTo>
                <a:lnTo>
                  <a:pt x="98701" y="183646"/>
                </a:lnTo>
                <a:lnTo>
                  <a:pt x="87449" y="190790"/>
                </a:lnTo>
                <a:lnTo>
                  <a:pt x="78044" y="197457"/>
                </a:lnTo>
                <a:lnTo>
                  <a:pt x="69868" y="203807"/>
                </a:lnTo>
                <a:lnTo>
                  <a:pt x="62512" y="209945"/>
                </a:lnTo>
                <a:lnTo>
                  <a:pt x="55704" y="214990"/>
                </a:lnTo>
                <a:lnTo>
                  <a:pt x="49260" y="219306"/>
                </a:lnTo>
                <a:lnTo>
                  <a:pt x="43059" y="223135"/>
                </a:lnTo>
                <a:lnTo>
                  <a:pt x="38925" y="224736"/>
                </a:lnTo>
                <a:lnTo>
                  <a:pt x="36169" y="224850"/>
                </a:lnTo>
                <a:lnTo>
                  <a:pt x="34332" y="223974"/>
                </a:lnTo>
                <a:lnTo>
                  <a:pt x="34058" y="222438"/>
                </a:lnTo>
                <a:lnTo>
                  <a:pt x="34829" y="220461"/>
                </a:lnTo>
                <a:lnTo>
                  <a:pt x="40131" y="213819"/>
                </a:lnTo>
                <a:lnTo>
                  <a:pt x="52012" y="201343"/>
                </a:lnTo>
                <a:lnTo>
                  <a:pt x="60134" y="194015"/>
                </a:lnTo>
                <a:lnTo>
                  <a:pt x="69358" y="186272"/>
                </a:lnTo>
                <a:lnTo>
                  <a:pt x="79317" y="178253"/>
                </a:lnTo>
                <a:lnTo>
                  <a:pt x="91672" y="169097"/>
                </a:lnTo>
                <a:lnTo>
                  <a:pt x="120640" y="148763"/>
                </a:lnTo>
                <a:lnTo>
                  <a:pt x="136366" y="138960"/>
                </a:lnTo>
                <a:lnTo>
                  <a:pt x="152565" y="129566"/>
                </a:lnTo>
                <a:lnTo>
                  <a:pt x="169079" y="120447"/>
                </a:lnTo>
                <a:lnTo>
                  <a:pt x="185803" y="112462"/>
                </a:lnTo>
                <a:lnTo>
                  <a:pt x="202667" y="105233"/>
                </a:lnTo>
                <a:lnTo>
                  <a:pt x="233789" y="93075"/>
                </a:lnTo>
                <a:lnTo>
                  <a:pt x="257145" y="84496"/>
                </a:lnTo>
                <a:lnTo>
                  <a:pt x="267373" y="81827"/>
                </a:lnTo>
                <a:lnTo>
                  <a:pt x="277051" y="80048"/>
                </a:lnTo>
                <a:lnTo>
                  <a:pt x="299461" y="77192"/>
                </a:lnTo>
                <a:lnTo>
                  <a:pt x="301299" y="78863"/>
                </a:lnTo>
                <a:lnTo>
                  <a:pt x="302525" y="81882"/>
                </a:lnTo>
                <a:lnTo>
                  <a:pt x="303343" y="85799"/>
                </a:lnTo>
                <a:lnTo>
                  <a:pt x="301029" y="91269"/>
                </a:lnTo>
                <a:lnTo>
                  <a:pt x="296630" y="97772"/>
                </a:lnTo>
                <a:lnTo>
                  <a:pt x="290840" y="104966"/>
                </a:lnTo>
                <a:lnTo>
                  <a:pt x="269038" y="133293"/>
                </a:lnTo>
                <a:lnTo>
                  <a:pt x="258158" y="143886"/>
                </a:lnTo>
                <a:lnTo>
                  <a:pt x="245189" y="154758"/>
                </a:lnTo>
                <a:lnTo>
                  <a:pt x="149520" y="229167"/>
                </a:lnTo>
                <a:lnTo>
                  <a:pt x="139426" y="236377"/>
                </a:lnTo>
                <a:lnTo>
                  <a:pt x="130792" y="242136"/>
                </a:lnTo>
                <a:lnTo>
                  <a:pt x="123131" y="246928"/>
                </a:lnTo>
                <a:lnTo>
                  <a:pt x="116119" y="250123"/>
                </a:lnTo>
                <a:lnTo>
                  <a:pt x="109539" y="252252"/>
                </a:lnTo>
                <a:lnTo>
                  <a:pt x="94392" y="255671"/>
                </a:lnTo>
                <a:lnTo>
                  <a:pt x="95055" y="254046"/>
                </a:lnTo>
                <a:lnTo>
                  <a:pt x="100871" y="247161"/>
                </a:lnTo>
                <a:lnTo>
                  <a:pt x="112346" y="235211"/>
                </a:lnTo>
                <a:lnTo>
                  <a:pt x="119406" y="228024"/>
                </a:lnTo>
                <a:lnTo>
                  <a:pt x="128875" y="220375"/>
                </a:lnTo>
                <a:lnTo>
                  <a:pt x="139951" y="212418"/>
                </a:lnTo>
                <a:lnTo>
                  <a:pt x="196496" y="174565"/>
                </a:lnTo>
                <a:lnTo>
                  <a:pt x="212653" y="165686"/>
                </a:lnTo>
                <a:lnTo>
                  <a:pt x="229141" y="157861"/>
                </a:lnTo>
                <a:lnTo>
                  <a:pt x="277110" y="137747"/>
                </a:lnTo>
                <a:lnTo>
                  <a:pt x="292114" y="131615"/>
                </a:lnTo>
                <a:lnTo>
                  <a:pt x="304973" y="127528"/>
                </a:lnTo>
                <a:lnTo>
                  <a:pt x="316404" y="124802"/>
                </a:lnTo>
                <a:lnTo>
                  <a:pt x="326883" y="122986"/>
                </a:lnTo>
                <a:lnTo>
                  <a:pt x="335774" y="121774"/>
                </a:lnTo>
                <a:lnTo>
                  <a:pt x="343605" y="120967"/>
                </a:lnTo>
                <a:lnTo>
                  <a:pt x="350731" y="120429"/>
                </a:lnTo>
                <a:lnTo>
                  <a:pt x="355482" y="121022"/>
                </a:lnTo>
                <a:lnTo>
                  <a:pt x="358650" y="122371"/>
                </a:lnTo>
                <a:lnTo>
                  <a:pt x="360761" y="124222"/>
                </a:lnTo>
                <a:lnTo>
                  <a:pt x="360264" y="128314"/>
                </a:lnTo>
                <a:lnTo>
                  <a:pt x="358028" y="133899"/>
                </a:lnTo>
                <a:lnTo>
                  <a:pt x="354632" y="140480"/>
                </a:lnTo>
                <a:lnTo>
                  <a:pt x="350463" y="147725"/>
                </a:lnTo>
                <a:lnTo>
                  <a:pt x="345778" y="155412"/>
                </a:lnTo>
                <a:lnTo>
                  <a:pt x="340750" y="163395"/>
                </a:lnTo>
                <a:lnTo>
                  <a:pt x="333587" y="172526"/>
                </a:lnTo>
                <a:lnTo>
                  <a:pt x="325003" y="182424"/>
                </a:lnTo>
                <a:lnTo>
                  <a:pt x="315470" y="192832"/>
                </a:lnTo>
                <a:lnTo>
                  <a:pt x="304353" y="202629"/>
                </a:lnTo>
                <a:lnTo>
                  <a:pt x="292179" y="212018"/>
                </a:lnTo>
                <a:lnTo>
                  <a:pt x="266904" y="230069"/>
                </a:lnTo>
                <a:lnTo>
                  <a:pt x="232207" y="255345"/>
                </a:lnTo>
                <a:lnTo>
                  <a:pt x="212626" y="269011"/>
                </a:lnTo>
                <a:lnTo>
                  <a:pt x="205310" y="274369"/>
                </a:lnTo>
                <a:lnTo>
                  <a:pt x="194640" y="282864"/>
                </a:lnTo>
                <a:lnTo>
                  <a:pt x="191414" y="284557"/>
                </a:lnTo>
                <a:lnTo>
                  <a:pt x="189263" y="284734"/>
                </a:lnTo>
                <a:lnTo>
                  <a:pt x="187830" y="283899"/>
                </a:lnTo>
                <a:lnTo>
                  <a:pt x="187826" y="282390"/>
                </a:lnTo>
                <a:lnTo>
                  <a:pt x="188776" y="280432"/>
                </a:lnTo>
                <a:lnTo>
                  <a:pt x="190363" y="278174"/>
                </a:lnTo>
                <a:lnTo>
                  <a:pt x="199745" y="270584"/>
                </a:lnTo>
                <a:lnTo>
                  <a:pt x="223632" y="253062"/>
                </a:lnTo>
                <a:lnTo>
                  <a:pt x="233602" y="245639"/>
                </a:lnTo>
                <a:lnTo>
                  <a:pt x="244059" y="238786"/>
                </a:lnTo>
                <a:lnTo>
                  <a:pt x="254839" y="232312"/>
                </a:lnTo>
                <a:lnTo>
                  <a:pt x="265836" y="226091"/>
                </a:lnTo>
                <a:lnTo>
                  <a:pt x="288216" y="214099"/>
                </a:lnTo>
                <a:lnTo>
                  <a:pt x="299517" y="208234"/>
                </a:lnTo>
                <a:lnTo>
                  <a:pt x="309910" y="203372"/>
                </a:lnTo>
                <a:lnTo>
                  <a:pt x="319696" y="199178"/>
                </a:lnTo>
                <a:lnTo>
                  <a:pt x="329077" y="195429"/>
                </a:lnTo>
                <a:lnTo>
                  <a:pt x="336283" y="192930"/>
                </a:lnTo>
                <a:lnTo>
                  <a:pt x="346831" y="190153"/>
                </a:lnTo>
                <a:lnTo>
                  <a:pt x="350024" y="190365"/>
                </a:lnTo>
                <a:lnTo>
                  <a:pt x="352153" y="191459"/>
                </a:lnTo>
                <a:lnTo>
                  <a:pt x="353573" y="193141"/>
                </a:lnTo>
                <a:lnTo>
                  <a:pt x="353567" y="196167"/>
                </a:lnTo>
                <a:lnTo>
                  <a:pt x="351019" y="204610"/>
                </a:lnTo>
                <a:lnTo>
                  <a:pt x="347103" y="209528"/>
                </a:lnTo>
                <a:lnTo>
                  <a:pt x="341632" y="214712"/>
                </a:lnTo>
                <a:lnTo>
                  <a:pt x="335129" y="220073"/>
                </a:lnTo>
                <a:lnTo>
                  <a:pt x="328888" y="226504"/>
                </a:lnTo>
                <a:lnTo>
                  <a:pt x="322823" y="233649"/>
                </a:lnTo>
                <a:lnTo>
                  <a:pt x="316875" y="241270"/>
                </a:lnTo>
                <a:lnTo>
                  <a:pt x="309099" y="248256"/>
                </a:lnTo>
                <a:lnTo>
                  <a:pt x="300104" y="254818"/>
                </a:lnTo>
                <a:lnTo>
                  <a:pt x="290298" y="261098"/>
                </a:lnTo>
                <a:lnTo>
                  <a:pt x="280904" y="266236"/>
                </a:lnTo>
                <a:lnTo>
                  <a:pt x="271783" y="270615"/>
                </a:lnTo>
                <a:lnTo>
                  <a:pt x="254981" y="278020"/>
                </a:lnTo>
                <a:lnTo>
                  <a:pt x="241164" y="284486"/>
                </a:lnTo>
                <a:lnTo>
                  <a:pt x="234813" y="286591"/>
                </a:lnTo>
                <a:lnTo>
                  <a:pt x="228673" y="287995"/>
                </a:lnTo>
                <a:lnTo>
                  <a:pt x="210679" y="2908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7"/>
          <p:cNvSpPr/>
          <p:nvPr/>
        </p:nvSpPr>
        <p:spPr>
          <a:xfrm>
            <a:off x="8343903" y="1071562"/>
            <a:ext cx="17142" cy="154306"/>
          </a:xfrm>
          <a:custGeom>
            <a:avLst/>
            <a:gdLst/>
            <a:ahLst/>
            <a:cxnLst/>
            <a:rect l="0" t="0" r="0" b="0"/>
            <a:pathLst>
              <a:path w="17142" h="154306">
                <a:moveTo>
                  <a:pt x="8569" y="0"/>
                </a:moveTo>
                <a:lnTo>
                  <a:pt x="8569" y="53111"/>
                </a:lnTo>
                <a:lnTo>
                  <a:pt x="7617" y="57315"/>
                </a:lnTo>
                <a:lnTo>
                  <a:pt x="6029" y="62023"/>
                </a:lnTo>
                <a:lnTo>
                  <a:pt x="4018" y="67066"/>
                </a:lnTo>
                <a:lnTo>
                  <a:pt x="2678" y="72333"/>
                </a:lnTo>
                <a:lnTo>
                  <a:pt x="1784" y="77750"/>
                </a:lnTo>
                <a:lnTo>
                  <a:pt x="1189" y="83266"/>
                </a:lnTo>
                <a:lnTo>
                  <a:pt x="791" y="87895"/>
                </a:lnTo>
                <a:lnTo>
                  <a:pt x="526" y="91934"/>
                </a:lnTo>
                <a:lnTo>
                  <a:pt x="350" y="95580"/>
                </a:lnTo>
                <a:lnTo>
                  <a:pt x="154" y="104710"/>
                </a:lnTo>
                <a:lnTo>
                  <a:pt x="0" y="139901"/>
                </a:lnTo>
                <a:lnTo>
                  <a:pt x="951" y="142797"/>
                </a:lnTo>
                <a:lnTo>
                  <a:pt x="2538" y="145681"/>
                </a:lnTo>
                <a:lnTo>
                  <a:pt x="4549" y="148555"/>
                </a:lnTo>
                <a:lnTo>
                  <a:pt x="6841" y="150472"/>
                </a:lnTo>
                <a:lnTo>
                  <a:pt x="9322" y="151750"/>
                </a:lnTo>
                <a:lnTo>
                  <a:pt x="17141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8"/>
          <p:cNvSpPr/>
          <p:nvPr/>
        </p:nvSpPr>
        <p:spPr>
          <a:xfrm>
            <a:off x="8515457" y="1122997"/>
            <a:ext cx="334221" cy="119501"/>
          </a:xfrm>
          <a:custGeom>
            <a:avLst/>
            <a:gdLst/>
            <a:ahLst/>
            <a:cxnLst/>
            <a:rect l="0" t="0" r="0" b="0"/>
            <a:pathLst>
              <a:path w="334221" h="119501">
                <a:moveTo>
                  <a:pt x="17037" y="0"/>
                </a:moveTo>
                <a:lnTo>
                  <a:pt x="17037" y="4551"/>
                </a:lnTo>
                <a:lnTo>
                  <a:pt x="17990" y="5891"/>
                </a:lnTo>
                <a:lnTo>
                  <a:pt x="19577" y="6785"/>
                </a:lnTo>
                <a:lnTo>
                  <a:pt x="21589" y="7381"/>
                </a:lnTo>
                <a:lnTo>
                  <a:pt x="22929" y="8731"/>
                </a:lnTo>
                <a:lnTo>
                  <a:pt x="23823" y="10583"/>
                </a:lnTo>
                <a:lnTo>
                  <a:pt x="24419" y="12770"/>
                </a:lnTo>
                <a:lnTo>
                  <a:pt x="24816" y="15181"/>
                </a:lnTo>
                <a:lnTo>
                  <a:pt x="25081" y="17741"/>
                </a:lnTo>
                <a:lnTo>
                  <a:pt x="25258" y="20400"/>
                </a:lnTo>
                <a:lnTo>
                  <a:pt x="25453" y="28434"/>
                </a:lnTo>
                <a:lnTo>
                  <a:pt x="25506" y="33243"/>
                </a:lnTo>
                <a:lnTo>
                  <a:pt x="24588" y="38355"/>
                </a:lnTo>
                <a:lnTo>
                  <a:pt x="23023" y="43667"/>
                </a:lnTo>
                <a:lnTo>
                  <a:pt x="21028" y="49114"/>
                </a:lnTo>
                <a:lnTo>
                  <a:pt x="19697" y="54650"/>
                </a:lnTo>
                <a:lnTo>
                  <a:pt x="18812" y="60246"/>
                </a:lnTo>
                <a:lnTo>
                  <a:pt x="18220" y="65881"/>
                </a:lnTo>
                <a:lnTo>
                  <a:pt x="16874" y="71544"/>
                </a:lnTo>
                <a:lnTo>
                  <a:pt x="15023" y="77223"/>
                </a:lnTo>
                <a:lnTo>
                  <a:pt x="12837" y="82915"/>
                </a:lnTo>
                <a:lnTo>
                  <a:pt x="11379" y="87661"/>
                </a:lnTo>
                <a:lnTo>
                  <a:pt x="10408" y="91778"/>
                </a:lnTo>
                <a:lnTo>
                  <a:pt x="9761" y="95476"/>
                </a:lnTo>
                <a:lnTo>
                  <a:pt x="9328" y="98893"/>
                </a:lnTo>
                <a:lnTo>
                  <a:pt x="9041" y="102124"/>
                </a:lnTo>
                <a:lnTo>
                  <a:pt x="8849" y="105230"/>
                </a:lnTo>
                <a:lnTo>
                  <a:pt x="7768" y="108253"/>
                </a:lnTo>
                <a:lnTo>
                  <a:pt x="6096" y="111221"/>
                </a:lnTo>
                <a:lnTo>
                  <a:pt x="256" y="119500"/>
                </a:lnTo>
                <a:lnTo>
                  <a:pt x="54" y="117246"/>
                </a:lnTo>
                <a:lnTo>
                  <a:pt x="0" y="115312"/>
                </a:lnTo>
                <a:lnTo>
                  <a:pt x="917" y="113069"/>
                </a:lnTo>
                <a:lnTo>
                  <a:pt x="2481" y="110622"/>
                </a:lnTo>
                <a:lnTo>
                  <a:pt x="4475" y="108038"/>
                </a:lnTo>
                <a:lnTo>
                  <a:pt x="6757" y="104410"/>
                </a:lnTo>
                <a:lnTo>
                  <a:pt x="9232" y="100087"/>
                </a:lnTo>
                <a:lnTo>
                  <a:pt x="14521" y="90203"/>
                </a:lnTo>
                <a:lnTo>
                  <a:pt x="20046" y="79460"/>
                </a:lnTo>
                <a:lnTo>
                  <a:pt x="23806" y="73929"/>
                </a:lnTo>
                <a:lnTo>
                  <a:pt x="28218" y="68336"/>
                </a:lnTo>
                <a:lnTo>
                  <a:pt x="33063" y="62702"/>
                </a:lnTo>
                <a:lnTo>
                  <a:pt x="38199" y="57042"/>
                </a:lnTo>
                <a:lnTo>
                  <a:pt x="48986" y="45672"/>
                </a:lnTo>
                <a:lnTo>
                  <a:pt x="78254" y="15977"/>
                </a:lnTo>
                <a:lnTo>
                  <a:pt x="82615" y="13509"/>
                </a:lnTo>
                <a:lnTo>
                  <a:pt x="92538" y="10766"/>
                </a:lnTo>
                <a:lnTo>
                  <a:pt x="99733" y="9223"/>
                </a:lnTo>
                <a:lnTo>
                  <a:pt x="101695" y="9958"/>
                </a:lnTo>
                <a:lnTo>
                  <a:pt x="106415" y="13316"/>
                </a:lnTo>
                <a:lnTo>
                  <a:pt x="108056" y="15545"/>
                </a:lnTo>
                <a:lnTo>
                  <a:pt x="109149" y="17983"/>
                </a:lnTo>
                <a:lnTo>
                  <a:pt x="109877" y="20561"/>
                </a:lnTo>
                <a:lnTo>
                  <a:pt x="111316" y="24185"/>
                </a:lnTo>
                <a:lnTo>
                  <a:pt x="113227" y="28506"/>
                </a:lnTo>
                <a:lnTo>
                  <a:pt x="115454" y="33291"/>
                </a:lnTo>
                <a:lnTo>
                  <a:pt x="116939" y="37434"/>
                </a:lnTo>
                <a:lnTo>
                  <a:pt x="117929" y="41149"/>
                </a:lnTo>
                <a:lnTo>
                  <a:pt x="118588" y="44578"/>
                </a:lnTo>
                <a:lnTo>
                  <a:pt x="119981" y="48768"/>
                </a:lnTo>
                <a:lnTo>
                  <a:pt x="121861" y="53467"/>
                </a:lnTo>
                <a:lnTo>
                  <a:pt x="124067" y="58505"/>
                </a:lnTo>
                <a:lnTo>
                  <a:pt x="125538" y="63768"/>
                </a:lnTo>
                <a:lnTo>
                  <a:pt x="126519" y="69182"/>
                </a:lnTo>
                <a:lnTo>
                  <a:pt x="127173" y="74697"/>
                </a:lnTo>
                <a:lnTo>
                  <a:pt x="128561" y="79325"/>
                </a:lnTo>
                <a:lnTo>
                  <a:pt x="130439" y="83363"/>
                </a:lnTo>
                <a:lnTo>
                  <a:pt x="135745" y="92138"/>
                </a:lnTo>
                <a:lnTo>
                  <a:pt x="137135" y="92858"/>
                </a:lnTo>
                <a:lnTo>
                  <a:pt x="141216" y="93658"/>
                </a:lnTo>
                <a:lnTo>
                  <a:pt x="148745" y="91473"/>
                </a:lnTo>
                <a:lnTo>
                  <a:pt x="153421" y="89557"/>
                </a:lnTo>
                <a:lnTo>
                  <a:pt x="158442" y="87327"/>
                </a:lnTo>
                <a:lnTo>
                  <a:pt x="169101" y="82310"/>
                </a:lnTo>
                <a:lnTo>
                  <a:pt x="194915" y="69579"/>
                </a:lnTo>
                <a:lnTo>
                  <a:pt x="204202" y="64483"/>
                </a:lnTo>
                <a:lnTo>
                  <a:pt x="213252" y="59182"/>
                </a:lnTo>
                <a:lnTo>
                  <a:pt x="230926" y="48210"/>
                </a:lnTo>
                <a:lnTo>
                  <a:pt x="248307" y="36984"/>
                </a:lnTo>
                <a:lnTo>
                  <a:pt x="257895" y="32276"/>
                </a:lnTo>
                <a:lnTo>
                  <a:pt x="268096" y="28185"/>
                </a:lnTo>
                <a:lnTo>
                  <a:pt x="278708" y="24505"/>
                </a:lnTo>
                <a:lnTo>
                  <a:pt x="287687" y="21099"/>
                </a:lnTo>
                <a:lnTo>
                  <a:pt x="295578" y="17876"/>
                </a:lnTo>
                <a:lnTo>
                  <a:pt x="302744" y="14775"/>
                </a:lnTo>
                <a:lnTo>
                  <a:pt x="308473" y="12707"/>
                </a:lnTo>
                <a:lnTo>
                  <a:pt x="317379" y="10410"/>
                </a:lnTo>
                <a:lnTo>
                  <a:pt x="324513" y="9389"/>
                </a:lnTo>
                <a:lnTo>
                  <a:pt x="334220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9"/>
          <p:cNvSpPr/>
          <p:nvPr/>
        </p:nvSpPr>
        <p:spPr>
          <a:xfrm>
            <a:off x="8283892" y="1895897"/>
            <a:ext cx="197168" cy="212392"/>
          </a:xfrm>
          <a:custGeom>
            <a:avLst/>
            <a:gdLst/>
            <a:ahLst/>
            <a:cxnLst/>
            <a:rect l="0" t="0" r="0" b="0"/>
            <a:pathLst>
              <a:path w="197168" h="212392">
                <a:moveTo>
                  <a:pt x="0" y="118640"/>
                </a:moveTo>
                <a:lnTo>
                  <a:pt x="66124" y="52517"/>
                </a:lnTo>
                <a:lnTo>
                  <a:pt x="71704" y="47888"/>
                </a:lnTo>
                <a:lnTo>
                  <a:pt x="77331" y="43849"/>
                </a:lnTo>
                <a:lnTo>
                  <a:pt x="82987" y="40205"/>
                </a:lnTo>
                <a:lnTo>
                  <a:pt x="88662" y="35870"/>
                </a:lnTo>
                <a:lnTo>
                  <a:pt x="94351" y="31075"/>
                </a:lnTo>
                <a:lnTo>
                  <a:pt x="100048" y="25973"/>
                </a:lnTo>
                <a:lnTo>
                  <a:pt x="103847" y="21620"/>
                </a:lnTo>
                <a:lnTo>
                  <a:pt x="106379" y="17765"/>
                </a:lnTo>
                <a:lnTo>
                  <a:pt x="110442" y="9285"/>
                </a:lnTo>
                <a:lnTo>
                  <a:pt x="111146" y="3265"/>
                </a:lnTo>
                <a:lnTo>
                  <a:pt x="109340" y="1718"/>
                </a:lnTo>
                <a:lnTo>
                  <a:pt x="106231" y="687"/>
                </a:lnTo>
                <a:lnTo>
                  <a:pt x="102253" y="0"/>
                </a:lnTo>
                <a:lnTo>
                  <a:pt x="98649" y="494"/>
                </a:lnTo>
                <a:lnTo>
                  <a:pt x="95294" y="1776"/>
                </a:lnTo>
                <a:lnTo>
                  <a:pt x="92104" y="3583"/>
                </a:lnTo>
                <a:lnTo>
                  <a:pt x="83480" y="8131"/>
                </a:lnTo>
                <a:lnTo>
                  <a:pt x="78514" y="10677"/>
                </a:lnTo>
                <a:lnTo>
                  <a:pt x="74250" y="14280"/>
                </a:lnTo>
                <a:lnTo>
                  <a:pt x="70455" y="18587"/>
                </a:lnTo>
                <a:lnTo>
                  <a:pt x="66973" y="23363"/>
                </a:lnTo>
                <a:lnTo>
                  <a:pt x="62746" y="28452"/>
                </a:lnTo>
                <a:lnTo>
                  <a:pt x="58023" y="33750"/>
                </a:lnTo>
                <a:lnTo>
                  <a:pt x="52970" y="39186"/>
                </a:lnTo>
                <a:lnTo>
                  <a:pt x="48649" y="44716"/>
                </a:lnTo>
                <a:lnTo>
                  <a:pt x="44815" y="50307"/>
                </a:lnTo>
                <a:lnTo>
                  <a:pt x="37063" y="62553"/>
                </a:lnTo>
                <a:lnTo>
                  <a:pt x="27268" y="77520"/>
                </a:lnTo>
                <a:lnTo>
                  <a:pt x="23893" y="85512"/>
                </a:lnTo>
                <a:lnTo>
                  <a:pt x="21644" y="93697"/>
                </a:lnTo>
                <a:lnTo>
                  <a:pt x="20144" y="102011"/>
                </a:lnTo>
                <a:lnTo>
                  <a:pt x="19145" y="110412"/>
                </a:lnTo>
                <a:lnTo>
                  <a:pt x="18478" y="118869"/>
                </a:lnTo>
                <a:lnTo>
                  <a:pt x="17737" y="134935"/>
                </a:lnTo>
                <a:lnTo>
                  <a:pt x="17409" y="148425"/>
                </a:lnTo>
                <a:lnTo>
                  <a:pt x="17223" y="166729"/>
                </a:lnTo>
                <a:lnTo>
                  <a:pt x="18150" y="172607"/>
                </a:lnTo>
                <a:lnTo>
                  <a:pt x="19720" y="178431"/>
                </a:lnTo>
                <a:lnTo>
                  <a:pt x="21719" y="184218"/>
                </a:lnTo>
                <a:lnTo>
                  <a:pt x="24004" y="189029"/>
                </a:lnTo>
                <a:lnTo>
                  <a:pt x="26480" y="193188"/>
                </a:lnTo>
                <a:lnTo>
                  <a:pt x="29084" y="196914"/>
                </a:lnTo>
                <a:lnTo>
                  <a:pt x="32725" y="200350"/>
                </a:lnTo>
                <a:lnTo>
                  <a:pt x="37055" y="203593"/>
                </a:lnTo>
                <a:lnTo>
                  <a:pt x="41850" y="206708"/>
                </a:lnTo>
                <a:lnTo>
                  <a:pt x="45997" y="208784"/>
                </a:lnTo>
                <a:lnTo>
                  <a:pt x="49714" y="210169"/>
                </a:lnTo>
                <a:lnTo>
                  <a:pt x="53146" y="211092"/>
                </a:lnTo>
                <a:lnTo>
                  <a:pt x="58291" y="211707"/>
                </a:lnTo>
                <a:lnTo>
                  <a:pt x="64579" y="212117"/>
                </a:lnTo>
                <a:lnTo>
                  <a:pt x="71627" y="212391"/>
                </a:lnTo>
                <a:lnTo>
                  <a:pt x="78231" y="211620"/>
                </a:lnTo>
                <a:lnTo>
                  <a:pt x="84539" y="210155"/>
                </a:lnTo>
                <a:lnTo>
                  <a:pt x="112901" y="200958"/>
                </a:lnTo>
                <a:lnTo>
                  <a:pt x="121940" y="197331"/>
                </a:lnTo>
                <a:lnTo>
                  <a:pt x="131776" y="193008"/>
                </a:lnTo>
                <a:lnTo>
                  <a:pt x="142144" y="188221"/>
                </a:lnTo>
                <a:lnTo>
                  <a:pt x="151912" y="184077"/>
                </a:lnTo>
                <a:lnTo>
                  <a:pt x="161283" y="180363"/>
                </a:lnTo>
                <a:lnTo>
                  <a:pt x="170387" y="176934"/>
                </a:lnTo>
                <a:lnTo>
                  <a:pt x="177409" y="173695"/>
                </a:lnTo>
                <a:lnTo>
                  <a:pt x="183043" y="170583"/>
                </a:lnTo>
                <a:lnTo>
                  <a:pt x="197167" y="1615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0"/>
          <p:cNvSpPr/>
          <p:nvPr/>
        </p:nvSpPr>
        <p:spPr>
          <a:xfrm>
            <a:off x="8532494" y="1903095"/>
            <a:ext cx="197169" cy="154306"/>
          </a:xfrm>
          <a:custGeom>
            <a:avLst/>
            <a:gdLst/>
            <a:ahLst/>
            <a:cxnLst/>
            <a:rect l="0" t="0" r="0" b="0"/>
            <a:pathLst>
              <a:path w="197169" h="154306">
                <a:moveTo>
                  <a:pt x="0" y="0"/>
                </a:moveTo>
                <a:lnTo>
                  <a:pt x="0" y="7380"/>
                </a:lnTo>
                <a:lnTo>
                  <a:pt x="2540" y="10582"/>
                </a:lnTo>
                <a:lnTo>
                  <a:pt x="4552" y="12770"/>
                </a:lnTo>
                <a:lnTo>
                  <a:pt x="7797" y="15180"/>
                </a:lnTo>
                <a:lnTo>
                  <a:pt x="11866" y="17740"/>
                </a:lnTo>
                <a:lnTo>
                  <a:pt x="16483" y="20399"/>
                </a:lnTo>
                <a:lnTo>
                  <a:pt x="20514" y="23124"/>
                </a:lnTo>
                <a:lnTo>
                  <a:pt x="24154" y="25894"/>
                </a:lnTo>
                <a:lnTo>
                  <a:pt x="27533" y="28692"/>
                </a:lnTo>
                <a:lnTo>
                  <a:pt x="31691" y="32463"/>
                </a:lnTo>
                <a:lnTo>
                  <a:pt x="41390" y="41733"/>
                </a:lnTo>
                <a:lnTo>
                  <a:pt x="46644" y="45919"/>
                </a:lnTo>
                <a:lnTo>
                  <a:pt x="52051" y="49663"/>
                </a:lnTo>
                <a:lnTo>
                  <a:pt x="57560" y="53111"/>
                </a:lnTo>
                <a:lnTo>
                  <a:pt x="63139" y="57314"/>
                </a:lnTo>
                <a:lnTo>
                  <a:pt x="68763" y="62022"/>
                </a:lnTo>
                <a:lnTo>
                  <a:pt x="74417" y="67065"/>
                </a:lnTo>
                <a:lnTo>
                  <a:pt x="81044" y="71380"/>
                </a:lnTo>
                <a:lnTo>
                  <a:pt x="88320" y="75209"/>
                </a:lnTo>
                <a:lnTo>
                  <a:pt x="96028" y="78714"/>
                </a:lnTo>
                <a:lnTo>
                  <a:pt x="103071" y="82956"/>
                </a:lnTo>
                <a:lnTo>
                  <a:pt x="109672" y="87689"/>
                </a:lnTo>
                <a:lnTo>
                  <a:pt x="115978" y="92749"/>
                </a:lnTo>
                <a:lnTo>
                  <a:pt x="122087" y="98028"/>
                </a:lnTo>
                <a:lnTo>
                  <a:pt x="128064" y="103452"/>
                </a:lnTo>
                <a:lnTo>
                  <a:pt x="133953" y="108973"/>
                </a:lnTo>
                <a:lnTo>
                  <a:pt x="139785" y="113606"/>
                </a:lnTo>
                <a:lnTo>
                  <a:pt x="145578" y="117647"/>
                </a:lnTo>
                <a:lnTo>
                  <a:pt x="151344" y="121294"/>
                </a:lnTo>
                <a:lnTo>
                  <a:pt x="157094" y="125630"/>
                </a:lnTo>
                <a:lnTo>
                  <a:pt x="162832" y="130426"/>
                </a:lnTo>
                <a:lnTo>
                  <a:pt x="168562" y="135528"/>
                </a:lnTo>
                <a:lnTo>
                  <a:pt x="174287" y="139882"/>
                </a:lnTo>
                <a:lnTo>
                  <a:pt x="180009" y="143737"/>
                </a:lnTo>
                <a:lnTo>
                  <a:pt x="197168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1"/>
          <p:cNvSpPr/>
          <p:nvPr/>
        </p:nvSpPr>
        <p:spPr>
          <a:xfrm>
            <a:off x="8481059" y="1868805"/>
            <a:ext cx="248604" cy="351473"/>
          </a:xfrm>
          <a:custGeom>
            <a:avLst/>
            <a:gdLst/>
            <a:ahLst/>
            <a:cxnLst/>
            <a:rect l="0" t="0" r="0" b="0"/>
            <a:pathLst>
              <a:path w="248604" h="351473">
                <a:moveTo>
                  <a:pt x="248603" y="0"/>
                </a:moveTo>
                <a:lnTo>
                  <a:pt x="231282" y="17321"/>
                </a:lnTo>
                <a:lnTo>
                  <a:pt x="224077" y="27065"/>
                </a:lnTo>
                <a:lnTo>
                  <a:pt x="220823" y="32331"/>
                </a:lnTo>
                <a:lnTo>
                  <a:pt x="216748" y="39651"/>
                </a:lnTo>
                <a:lnTo>
                  <a:pt x="207140" y="57945"/>
                </a:lnTo>
                <a:lnTo>
                  <a:pt x="200006" y="68157"/>
                </a:lnTo>
                <a:lnTo>
                  <a:pt x="191440" y="78776"/>
                </a:lnTo>
                <a:lnTo>
                  <a:pt x="181919" y="89664"/>
                </a:lnTo>
                <a:lnTo>
                  <a:pt x="172715" y="101686"/>
                </a:lnTo>
                <a:lnTo>
                  <a:pt x="163721" y="114463"/>
                </a:lnTo>
                <a:lnTo>
                  <a:pt x="154868" y="127744"/>
                </a:lnTo>
                <a:lnTo>
                  <a:pt x="145155" y="141360"/>
                </a:lnTo>
                <a:lnTo>
                  <a:pt x="124204" y="169189"/>
                </a:lnTo>
                <a:lnTo>
                  <a:pt x="114235" y="184230"/>
                </a:lnTo>
                <a:lnTo>
                  <a:pt x="104732" y="199972"/>
                </a:lnTo>
                <a:lnTo>
                  <a:pt x="95539" y="216182"/>
                </a:lnTo>
                <a:lnTo>
                  <a:pt x="85600" y="230799"/>
                </a:lnTo>
                <a:lnTo>
                  <a:pt x="75165" y="244353"/>
                </a:lnTo>
                <a:lnTo>
                  <a:pt x="64397" y="257200"/>
                </a:lnTo>
                <a:lnTo>
                  <a:pt x="55315" y="269574"/>
                </a:lnTo>
                <a:lnTo>
                  <a:pt x="47354" y="281633"/>
                </a:lnTo>
                <a:lnTo>
                  <a:pt x="40142" y="293483"/>
                </a:lnTo>
                <a:lnTo>
                  <a:pt x="32477" y="305192"/>
                </a:lnTo>
                <a:lnTo>
                  <a:pt x="16340" y="328363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2"/>
          <p:cNvSpPr/>
          <p:nvPr/>
        </p:nvSpPr>
        <p:spPr>
          <a:xfrm>
            <a:off x="8301037" y="1903095"/>
            <a:ext cx="94297" cy="180023"/>
          </a:xfrm>
          <a:custGeom>
            <a:avLst/>
            <a:gdLst/>
            <a:ahLst/>
            <a:cxnLst/>
            <a:rect l="0" t="0" r="0" b="0"/>
            <a:pathLst>
              <a:path w="94297" h="180023">
                <a:moveTo>
                  <a:pt x="85725" y="0"/>
                </a:moveTo>
                <a:lnTo>
                  <a:pt x="93107" y="7380"/>
                </a:lnTo>
                <a:lnTo>
                  <a:pt x="93504" y="9683"/>
                </a:lnTo>
                <a:lnTo>
                  <a:pt x="93768" y="13122"/>
                </a:lnTo>
                <a:lnTo>
                  <a:pt x="94062" y="21072"/>
                </a:lnTo>
                <a:lnTo>
                  <a:pt x="94228" y="30903"/>
                </a:lnTo>
                <a:lnTo>
                  <a:pt x="94296" y="66203"/>
                </a:lnTo>
                <a:lnTo>
                  <a:pt x="93343" y="71758"/>
                </a:lnTo>
                <a:lnTo>
                  <a:pt x="91756" y="77366"/>
                </a:lnTo>
                <a:lnTo>
                  <a:pt x="89746" y="83009"/>
                </a:lnTo>
                <a:lnTo>
                  <a:pt x="88406" y="88677"/>
                </a:lnTo>
                <a:lnTo>
                  <a:pt x="87512" y="94360"/>
                </a:lnTo>
                <a:lnTo>
                  <a:pt x="86916" y="100054"/>
                </a:lnTo>
                <a:lnTo>
                  <a:pt x="85567" y="104803"/>
                </a:lnTo>
                <a:lnTo>
                  <a:pt x="83715" y="108921"/>
                </a:lnTo>
                <a:lnTo>
                  <a:pt x="81528" y="112619"/>
                </a:lnTo>
                <a:lnTo>
                  <a:pt x="79117" y="116989"/>
                </a:lnTo>
                <a:lnTo>
                  <a:pt x="73898" y="126925"/>
                </a:lnTo>
                <a:lnTo>
                  <a:pt x="70221" y="131289"/>
                </a:lnTo>
                <a:lnTo>
                  <a:pt x="65863" y="135151"/>
                </a:lnTo>
                <a:lnTo>
                  <a:pt x="61054" y="138678"/>
                </a:lnTo>
                <a:lnTo>
                  <a:pt x="56896" y="142934"/>
                </a:lnTo>
                <a:lnTo>
                  <a:pt x="53170" y="147677"/>
                </a:lnTo>
                <a:lnTo>
                  <a:pt x="49734" y="152744"/>
                </a:lnTo>
                <a:lnTo>
                  <a:pt x="46492" y="157074"/>
                </a:lnTo>
                <a:lnTo>
                  <a:pt x="43377" y="160913"/>
                </a:lnTo>
                <a:lnTo>
                  <a:pt x="40348" y="164425"/>
                </a:lnTo>
                <a:lnTo>
                  <a:pt x="36423" y="166767"/>
                </a:lnTo>
                <a:lnTo>
                  <a:pt x="31903" y="168328"/>
                </a:lnTo>
                <a:lnTo>
                  <a:pt x="26984" y="169368"/>
                </a:lnTo>
                <a:lnTo>
                  <a:pt x="22751" y="171015"/>
                </a:lnTo>
                <a:lnTo>
                  <a:pt x="18977" y="173065"/>
                </a:lnTo>
                <a:lnTo>
                  <a:pt x="15509" y="175384"/>
                </a:lnTo>
                <a:lnTo>
                  <a:pt x="12244" y="176930"/>
                </a:lnTo>
                <a:lnTo>
                  <a:pt x="9116" y="177961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45</Words>
  <Application>Microsoft Office PowerPoint</Application>
  <PresentationFormat>On-screen Show (4:3)</PresentationFormat>
  <Paragraphs>18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Area</vt:lpstr>
      <vt:lpstr>Objectives</vt:lpstr>
      <vt:lpstr>Slide 3</vt:lpstr>
      <vt:lpstr>Slide 4</vt:lpstr>
      <vt:lpstr>Slide 5</vt:lpstr>
      <vt:lpstr>Slide 6</vt:lpstr>
      <vt:lpstr>Slide 7</vt:lpstr>
      <vt:lpstr>Slide 8</vt:lpstr>
      <vt:lpstr>Slide 9</vt:lpstr>
      <vt:lpstr>Area of a Parallelogram</vt:lpstr>
      <vt:lpstr>Area of Triangles, Trapezoids, and Rhombi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11</cp:revision>
  <dcterms:created xsi:type="dcterms:W3CDTF">2009-11-13T16:19:18Z</dcterms:created>
  <dcterms:modified xsi:type="dcterms:W3CDTF">2009-11-13T18:12:01Z</dcterms:modified>
</cp:coreProperties>
</file>